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8" r:id="rId5"/>
    <p:sldId id="269" r:id="rId6"/>
    <p:sldId id="259" r:id="rId7"/>
    <p:sldId id="266" r:id="rId8"/>
    <p:sldId id="267" r:id="rId9"/>
    <p:sldId id="271" r:id="rId10"/>
    <p:sldId id="260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дома с деревянными окнами</c:v>
                </c:pt>
                <c:pt idx="1">
                  <c:v>дома с окнами из современных материалов(пластиковые)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58200" cy="29523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400" b="1" i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Деревянное зодчество  города     </a:t>
            </a:r>
            <a:br>
              <a:rPr lang="ru-RU" sz="5400" b="1" i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i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Ленинска-Кузнецкого</a:t>
            </a:r>
            <a:br>
              <a:rPr lang="ru-RU" sz="5400" b="1" i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Электронно-методическое пособие</a:t>
            </a:r>
            <a:endParaRPr lang="ru-RU" sz="1800" b="1" i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602216" cy="134644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ru-RU" sz="1200" dirty="0" smtClean="0"/>
              <a:t>                                         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Составитель: </a:t>
            </a:r>
            <a:r>
              <a:rPr lang="ru-RU" sz="2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Свежинцева</a:t>
            </a: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Н.П., учитель изобразительного искусства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29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Ленинск-Кузнецкий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  <a:endParaRPr lang="ru-RU" sz="2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54" y="548680"/>
            <a:ext cx="522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          Основная общеобразовательная школа № 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50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опроса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26057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0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492896"/>
            <a:ext cx="6336704" cy="2941787"/>
          </a:xfrm>
        </p:spPr>
        <p:txBody>
          <a:bodyPr>
            <a:prstTxWarp prst="textChevron">
              <a:avLst/>
            </a:prstTxWarp>
          </a:bodyPr>
          <a:lstStyle/>
          <a:p>
            <a:pPr marL="0" indent="0" algn="ctr">
              <a:buNone/>
            </a:pPr>
            <a:r>
              <a:rPr lang="ru-RU" dirty="0" smtClean="0"/>
              <a:t>Спасибо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5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 Выявить в г. Ленинске – Кузнецком строения с элементами деревянного зодчества, которые сохранились до наших дней.</a:t>
            </a:r>
          </a:p>
          <a:p>
            <a:r>
              <a:rPr lang="ru-RU" dirty="0"/>
              <a:t>2. Установить причины, влияющие на исчезновение украшения деревянных домов резьбой.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предположили, что в г. Ленинске – Кузнецком постепенно угасает народный промысел – деревянное зодчество, а на смену ему приходит продукция химической промышленности</a:t>
            </a:r>
            <a:r>
              <a:rPr lang="ru-RU" dirty="0" smtClean="0"/>
              <a:t>.</a:t>
            </a:r>
          </a:p>
          <a:p>
            <a:r>
              <a:rPr lang="ru-RU" dirty="0"/>
              <a:t>Объект исследования – деревянные строения города Ленинска – Кузнецкого.</a:t>
            </a:r>
          </a:p>
        </p:txBody>
      </p:sp>
    </p:spTree>
    <p:extLst>
      <p:ext uri="{BB962C8B-B14F-4D97-AF65-F5344CB8AC3E}">
        <p14:creationId xmlns:p14="http://schemas.microsoft.com/office/powerpoint/2010/main" val="21049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Здания, дома города Ленинска-Кузнецкого, которые сохранили свою самобытность</a:t>
            </a:r>
          </a:p>
          <a:p>
            <a:r>
              <a:rPr lang="ru-RU" dirty="0" smtClean="0"/>
              <a:t>                 </a:t>
            </a:r>
            <a:r>
              <a:rPr lang="ru-RU" sz="4000" b="1" dirty="0" smtClean="0"/>
              <a:t>Объект исследования</a:t>
            </a:r>
          </a:p>
          <a:p>
            <a:r>
              <a:rPr lang="ru-RU" dirty="0" smtClean="0"/>
              <a:t>Деревянные строения города Ленинска-Кузнецкого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Наблюдение</a:t>
            </a:r>
          </a:p>
          <a:p>
            <a:r>
              <a:rPr lang="ru-RU" dirty="0" smtClean="0"/>
              <a:t>Сравнение</a:t>
            </a:r>
          </a:p>
          <a:p>
            <a:r>
              <a:rPr lang="ru-RU" dirty="0" smtClean="0"/>
              <a:t>Работа с литературой (посещение городского краеведческого музея)</a:t>
            </a:r>
          </a:p>
          <a:p>
            <a:r>
              <a:rPr lang="ru-RU" dirty="0" smtClean="0"/>
              <a:t>Опрос местных жителей</a:t>
            </a:r>
          </a:p>
        </p:txBody>
      </p:sp>
    </p:spTree>
    <p:extLst>
      <p:ext uri="{BB962C8B-B14F-4D97-AF65-F5344CB8AC3E}">
        <p14:creationId xmlns:p14="http://schemas.microsoft.com/office/powerpoint/2010/main" val="20437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Я считаю, что моя тема актуальна в современном обществе, ведь последнее время происходит уменьшение числа умельцев занимающихся народными промыслами. Каждый народ имеет свои традиции и культуру, которая складывалась на протяжении многих веков. Народное декоративно – прикладное искусство – результат творчества многих поколений мастеров. В каждом слове. В каждой песне, в каждом предмете – растворенная в </a:t>
            </a:r>
            <a:r>
              <a:rPr lang="ru-RU" dirty="0" err="1"/>
              <a:t>тысячилетия</a:t>
            </a:r>
            <a:r>
              <a:rPr lang="ru-RU" dirty="0"/>
              <a:t> память народа, не писанная, но сохраненная его история жизни и труда. </a:t>
            </a:r>
          </a:p>
        </p:txBody>
      </p:sp>
    </p:spTree>
    <p:extLst>
      <p:ext uri="{BB962C8B-B14F-4D97-AF65-F5344CB8AC3E}">
        <p14:creationId xmlns:p14="http://schemas.microsoft.com/office/powerpoint/2010/main" val="5734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 Витебская, 28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amar13612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72808" cy="51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 Чехова</a:t>
            </a:r>
            <a:r>
              <a:rPr lang="ru-RU" smtClean="0"/>
              <a:t>, 32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1351795008_ukrashenie-russkikh-iz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6d633e7e5a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744416" cy="517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222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Деревянное зодчество  города      Ленинска-Кузнецкого Электронно-методическое пособие</vt:lpstr>
      <vt:lpstr>Цели:</vt:lpstr>
      <vt:lpstr>Гипотеза</vt:lpstr>
      <vt:lpstr>Предмет исследования</vt:lpstr>
      <vt:lpstr>Методы исследования</vt:lpstr>
      <vt:lpstr>Актуальность</vt:lpstr>
      <vt:lpstr>Ул. Витебская, 28</vt:lpstr>
      <vt:lpstr>Ул. Чехова, 32</vt:lpstr>
      <vt:lpstr>Презентация PowerPoint</vt:lpstr>
      <vt:lpstr>Результаты опроса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Деревянное зодчество в городе Ленинск-Кузнецком</dc:title>
  <dc:creator>Семья</dc:creator>
  <cp:lastModifiedBy>Семья</cp:lastModifiedBy>
  <cp:revision>11</cp:revision>
  <dcterms:modified xsi:type="dcterms:W3CDTF">2015-12-08T11:45:27Z</dcterms:modified>
</cp:coreProperties>
</file>