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6" r:id="rId2"/>
    <p:sldId id="259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85" autoAdjust="0"/>
    <p:restoredTop sz="94660"/>
  </p:normalViewPr>
  <p:slideViewPr>
    <p:cSldViewPr>
      <p:cViewPr varScale="1">
        <p:scale>
          <a:sx n="61" d="100"/>
          <a:sy n="61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49EB5E51-B8A4-4872-8C56-50D6074AF2B7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580B731-1530-4A72-89C1-B123C4EE5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5E51-B8A4-4872-8C56-50D6074AF2B7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0B731-1530-4A72-89C1-B123C4EE5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5E51-B8A4-4872-8C56-50D6074AF2B7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0B731-1530-4A72-89C1-B123C4EE5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5E51-B8A4-4872-8C56-50D6074AF2B7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0B731-1530-4A72-89C1-B123C4EE5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5E51-B8A4-4872-8C56-50D6074AF2B7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0B731-1530-4A72-89C1-B123C4EE5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5E51-B8A4-4872-8C56-50D6074AF2B7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0B731-1530-4A72-89C1-B123C4EE5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EB5E51-B8A4-4872-8C56-50D6074AF2B7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580B731-1530-4A72-89C1-B123C4EE5F6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49EB5E51-B8A4-4872-8C56-50D6074AF2B7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580B731-1530-4A72-89C1-B123C4EE5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5E51-B8A4-4872-8C56-50D6074AF2B7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0B731-1530-4A72-89C1-B123C4EE5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5E51-B8A4-4872-8C56-50D6074AF2B7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0B731-1530-4A72-89C1-B123C4EE5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5E51-B8A4-4872-8C56-50D6074AF2B7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0B731-1530-4A72-89C1-B123C4EE5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49EB5E51-B8A4-4872-8C56-50D6074AF2B7}" type="datetimeFigureOut">
              <a:rPr lang="ru-RU" smtClean="0"/>
              <a:pPr/>
              <a:t>13.12.2015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580B731-1530-4A72-89C1-B123C4EE5F6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Элементы симметрии правильных многогранников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Геометрия. </a:t>
            </a:r>
            <a:r>
              <a:rPr lang="ru-RU" smtClean="0"/>
              <a:t>10 </a:t>
            </a:r>
            <a:r>
              <a:rPr lang="ru-RU" dirty="0" smtClean="0"/>
              <a:t>класс.</a:t>
            </a:r>
            <a:endParaRPr lang="ru-RU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642918"/>
            <a:ext cx="514353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/>
              <a:t> </a:t>
            </a:r>
            <a:r>
              <a:rPr lang="ru-RU" sz="2400" b="1" i="1" u="sng" dirty="0"/>
              <a:t>Тетраэдр</a:t>
            </a:r>
            <a:r>
              <a:rPr lang="ru-RU" b="1" i="1" dirty="0"/>
              <a:t> -  </a:t>
            </a:r>
            <a:r>
              <a:rPr lang="ru-RU" i="1" dirty="0"/>
              <a:t>(от греческого </a:t>
            </a:r>
            <a:r>
              <a:rPr lang="ru-RU" i="1" dirty="0" err="1"/>
              <a:t>tetra</a:t>
            </a:r>
            <a:r>
              <a:rPr lang="ru-RU" i="1" dirty="0"/>
              <a:t> – четыре и </a:t>
            </a:r>
            <a:r>
              <a:rPr lang="ru-RU" i="1" dirty="0" err="1"/>
              <a:t>hedra</a:t>
            </a:r>
            <a:r>
              <a:rPr lang="ru-RU" i="1" dirty="0"/>
              <a:t> – грань) - правильный многогранник, составленный из 4 равносторонних треугольников. Из определения правильного многогранника следует, что все ребра тетраэдра имеют равную длину, а грани - равную площадь.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596" y="3143248"/>
            <a:ext cx="707236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b="1" i="1" dirty="0" smtClean="0"/>
          </a:p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Элементы </a:t>
            </a:r>
            <a:r>
              <a:rPr lang="ru-RU" sz="2400" b="1" i="1" dirty="0">
                <a:solidFill>
                  <a:srgbClr val="FF0000"/>
                </a:solidFill>
              </a:rPr>
              <a:t>симметрии </a:t>
            </a:r>
            <a:r>
              <a:rPr lang="ru-RU" sz="2400" b="1" i="1" dirty="0" smtClean="0">
                <a:solidFill>
                  <a:srgbClr val="FF0000"/>
                </a:solidFill>
              </a:rPr>
              <a:t>тетраэдра</a:t>
            </a:r>
          </a:p>
          <a:p>
            <a:pPr algn="r"/>
            <a:r>
              <a:rPr lang="ru-RU" sz="1600" dirty="0"/>
              <a:t>     </a:t>
            </a:r>
            <a:r>
              <a:rPr lang="ru-RU" sz="2400" dirty="0"/>
              <a:t>Тетраэдр имеет три оси симметрии, которые проходят через середины скрещивающихся рёбер.         </a:t>
            </a:r>
          </a:p>
          <a:p>
            <a:pPr algn="r"/>
            <a:r>
              <a:rPr lang="ru-RU" sz="2400" dirty="0"/>
              <a:t>     Тетраэдр имеет 6 плоскостей симметрии, каждая из которых проходит через ребро тетраэдра перпендикулярно скрещивающемуся с ним ребру.</a:t>
            </a:r>
          </a:p>
          <a:p>
            <a:endParaRPr lang="ru-RU" dirty="0"/>
          </a:p>
        </p:txBody>
      </p:sp>
      <p:pic>
        <p:nvPicPr>
          <p:cNvPr id="44034" name="Picture 2" descr="C:\Users\Nataly\Desktop\ГЕОМЕТРИИИИИЯ\tetrada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785794"/>
            <a:ext cx="2991212" cy="23181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478634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/>
              <a:t>Октаэдр</a:t>
            </a:r>
            <a:r>
              <a:rPr lang="ru-RU" dirty="0"/>
              <a:t> -</a:t>
            </a:r>
            <a:r>
              <a:rPr lang="ru-RU" i="1" dirty="0"/>
              <a:t> (от греческого </a:t>
            </a:r>
            <a:r>
              <a:rPr lang="ru-RU" i="1" dirty="0" err="1"/>
              <a:t>okto</a:t>
            </a:r>
            <a:r>
              <a:rPr lang="ru-RU" i="1" dirty="0"/>
              <a:t> – восемь и </a:t>
            </a:r>
            <a:r>
              <a:rPr lang="ru-RU" i="1" dirty="0" err="1"/>
              <a:t>hedra</a:t>
            </a:r>
            <a:r>
              <a:rPr lang="ru-RU" i="1" dirty="0"/>
              <a:t> – грань) - правильный многогранник, составленный из</a:t>
            </a:r>
            <a:r>
              <a:rPr lang="ru-RU" b="1" i="1" dirty="0"/>
              <a:t> </a:t>
            </a:r>
            <a:r>
              <a:rPr lang="ru-RU" b="1" i="1" dirty="0" smtClean="0"/>
              <a:t>8 </a:t>
            </a:r>
            <a:r>
              <a:rPr lang="ru-RU" i="1" dirty="0" smtClean="0"/>
              <a:t>равносторонних </a:t>
            </a:r>
            <a:r>
              <a:rPr lang="ru-RU" i="1" dirty="0"/>
              <a:t>треугольников. Октаэдр имеет 6 вершин и 12 </a:t>
            </a:r>
            <a:r>
              <a:rPr lang="ru-RU" i="1" dirty="0" smtClean="0"/>
              <a:t>ребер. Каждая вершина октаэдра является вершиной </a:t>
            </a:r>
            <a:r>
              <a:rPr lang="ru-RU" b="1" i="1" dirty="0" smtClean="0"/>
              <a:t>4</a:t>
            </a:r>
            <a:r>
              <a:rPr lang="ru-RU" i="1" dirty="0" smtClean="0"/>
              <a:t> треугольников, таким </a:t>
            </a:r>
            <a:r>
              <a:rPr lang="ru-RU" i="1" dirty="0"/>
              <a:t>образом, сумма плоских углов при вершине октаэдра составляет 240</a:t>
            </a:r>
            <a:r>
              <a:rPr lang="ru-RU" i="1" baseline="30000" dirty="0"/>
              <a:t>°</a:t>
            </a:r>
            <a:r>
              <a:rPr lang="ru-RU" i="1" dirty="0"/>
              <a:t> .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14348" y="3429000"/>
            <a:ext cx="7000924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i="1" dirty="0">
                <a:solidFill>
                  <a:srgbClr val="FF0000"/>
                </a:solidFill>
              </a:rPr>
              <a:t>Элементы симметрии октаэдра</a:t>
            </a:r>
            <a:endParaRPr lang="ru-RU" sz="2400" i="1" dirty="0">
              <a:solidFill>
                <a:srgbClr val="FF0000"/>
              </a:solidFill>
            </a:endParaRPr>
          </a:p>
          <a:p>
            <a:r>
              <a:rPr lang="ru-RU" i="1" dirty="0"/>
              <a:t>    Три из 9 </a:t>
            </a:r>
            <a:r>
              <a:rPr lang="ru-RU" i="1" dirty="0" smtClean="0"/>
              <a:t>осей симметрии</a:t>
            </a:r>
            <a:r>
              <a:rPr lang="ru-RU" i="1" dirty="0"/>
              <a:t> октаэдра проходят через противоположные вершины, шесть - через середины ребер. Центр симметрии октаэдра - точка пересечения его осей симметрии</a:t>
            </a:r>
            <a:r>
              <a:rPr lang="ru-RU" i="1" dirty="0" smtClean="0"/>
              <a:t>.</a:t>
            </a:r>
          </a:p>
          <a:p>
            <a:endParaRPr lang="ru-RU" i="1" dirty="0"/>
          </a:p>
          <a:p>
            <a:r>
              <a:rPr lang="ru-RU" i="1" dirty="0"/>
              <a:t>Три из 9 плоскостей </a:t>
            </a:r>
            <a:r>
              <a:rPr lang="ru-RU" i="1" dirty="0" smtClean="0"/>
              <a:t>симметрии тетраэдра </a:t>
            </a:r>
            <a:r>
              <a:rPr lang="ru-RU" i="1" dirty="0"/>
              <a:t>проходят через каждые 4   вершины октаэдра,  лежащие в одной плоскости.</a:t>
            </a:r>
          </a:p>
          <a:p>
            <a:r>
              <a:rPr lang="ru-RU" i="1" dirty="0"/>
              <a:t>  Шесть  плоскостей симметрии проходят через две вершины, не принадлежащие одной грани, и середины противоположных ребер.</a:t>
            </a:r>
          </a:p>
          <a:p>
            <a:endParaRPr lang="ru-RU" sz="1400" i="1" dirty="0"/>
          </a:p>
        </p:txBody>
      </p:sp>
      <p:pic>
        <p:nvPicPr>
          <p:cNvPr id="41986" name="Picture 2" descr="C:\Users\Nataly\Desktop\ГЕОМЕТРИИИИИЯ\oktayed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857232"/>
            <a:ext cx="2571768" cy="24043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571480"/>
            <a:ext cx="535781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/>
              <a:t> Икосаэдр</a:t>
            </a:r>
            <a:r>
              <a:rPr lang="ru-RU" i="1" dirty="0"/>
              <a:t> – (от греческого </a:t>
            </a:r>
            <a:r>
              <a:rPr lang="ru-RU" i="1" dirty="0" err="1"/>
              <a:t>ico</a:t>
            </a:r>
            <a:r>
              <a:rPr lang="ru-RU" i="1" dirty="0"/>
              <a:t> —  шесть и </a:t>
            </a:r>
            <a:r>
              <a:rPr lang="ru-RU" i="1" dirty="0" err="1"/>
              <a:t>hedra</a:t>
            </a:r>
            <a:r>
              <a:rPr lang="ru-RU" i="1" dirty="0"/>
              <a:t> — грань) правильный выпуклый многогранник, составленный </a:t>
            </a:r>
            <a:r>
              <a:rPr lang="ru-RU" i="1" dirty="0" smtClean="0"/>
              <a:t>из 20</a:t>
            </a:r>
            <a:r>
              <a:rPr lang="ru-RU" i="1" dirty="0"/>
              <a:t> правильных треугольников. Каждая из 12 </a:t>
            </a:r>
            <a:r>
              <a:rPr lang="ru-RU" i="1" dirty="0" smtClean="0"/>
              <a:t>вершин икосаэдра </a:t>
            </a:r>
            <a:r>
              <a:rPr lang="ru-RU" i="1" dirty="0"/>
              <a:t>является вершиной 5 равносторонних треугольников, поэтому сумма углов при вершине </a:t>
            </a:r>
            <a:r>
              <a:rPr lang="ru-RU" i="1" dirty="0" smtClean="0"/>
              <a:t>равна </a:t>
            </a:r>
          </a:p>
          <a:p>
            <a:r>
              <a:rPr lang="ru-RU" i="1" dirty="0" smtClean="0"/>
              <a:t>300</a:t>
            </a:r>
            <a:r>
              <a:rPr lang="ru-RU" i="1" baseline="30000" dirty="0" smtClean="0"/>
              <a:t> °. </a:t>
            </a:r>
            <a:endParaRPr lang="ru-RU" i="1" dirty="0"/>
          </a:p>
        </p:txBody>
      </p:sp>
      <p:pic>
        <p:nvPicPr>
          <p:cNvPr id="40961" name="Picture 1" descr="C:\Users\Nataly\Desktop\ГЕОМЕТРИИИИИЯ\ikosayed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6446" y="785794"/>
            <a:ext cx="2604175" cy="24288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571472" y="3429000"/>
            <a:ext cx="614366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 </a:t>
            </a:r>
            <a:r>
              <a:rPr lang="ru-RU" sz="2400" b="1" i="1" dirty="0">
                <a:solidFill>
                  <a:srgbClr val="FF0000"/>
                </a:solidFill>
              </a:rPr>
              <a:t>Элементы симметрии и</a:t>
            </a:r>
            <a:r>
              <a:rPr lang="ru-RU" sz="2400" b="1" i="1" dirty="0" smtClean="0">
                <a:solidFill>
                  <a:srgbClr val="FF0000"/>
                </a:solidFill>
              </a:rPr>
              <a:t>косаэдра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dirty="0"/>
              <a:t>       </a:t>
            </a:r>
            <a:r>
              <a:rPr lang="ru-RU" i="1" dirty="0"/>
              <a:t>Правильный икосаэдр имеет 15 осей симметрии, каждая из  которых  проходит через  середины противоположных параллельных  ребер.  Точка пересечения всех осей симметрии икосаэдра является </a:t>
            </a:r>
            <a:r>
              <a:rPr lang="ru-RU" i="1" dirty="0" smtClean="0"/>
              <a:t>его центром </a:t>
            </a:r>
            <a:r>
              <a:rPr lang="ru-RU" i="1" dirty="0"/>
              <a:t>симметрии.</a:t>
            </a:r>
          </a:p>
          <a:p>
            <a:r>
              <a:rPr lang="ru-RU" i="1" dirty="0"/>
              <a:t>Плоскостей симметрии также 15.Плоскости симметрии проходят через четыре вершины, лежащие в одной плоскости,  и середины противолежащих параллельных  ребер.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0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571480"/>
            <a:ext cx="485778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u="sng" dirty="0"/>
              <a:t>Куб или гексаэдр </a:t>
            </a:r>
            <a:r>
              <a:rPr lang="ru-RU" i="1" dirty="0"/>
              <a:t>(от греческого </a:t>
            </a:r>
            <a:r>
              <a:rPr lang="ru-RU" i="1" dirty="0" err="1"/>
              <a:t>hex</a:t>
            </a:r>
            <a:r>
              <a:rPr lang="ru-RU" i="1" dirty="0"/>
              <a:t> — шесть и </a:t>
            </a:r>
            <a:r>
              <a:rPr lang="ru-RU" i="1" dirty="0" err="1"/>
              <a:t>hedra</a:t>
            </a:r>
            <a:r>
              <a:rPr lang="ru-RU" i="1" dirty="0"/>
              <a:t> — грань) составлен из 6 квадратов. Каждая из 8 вершин куба является вершиной 3 квадратов, поэтому сумма плоских углов при каждой вершине равна 270</a:t>
            </a:r>
            <a:r>
              <a:rPr lang="ru-RU" i="1" baseline="30000" dirty="0"/>
              <a:t>0</a:t>
            </a:r>
            <a:r>
              <a:rPr lang="ru-RU" i="1" dirty="0"/>
              <a:t>. У куба 12 ребер, имеющих равную длину. </a:t>
            </a:r>
          </a:p>
        </p:txBody>
      </p:sp>
      <p:pic>
        <p:nvPicPr>
          <p:cNvPr id="39937" name="Picture 1" descr="C:\Users\Nataly\Desktop\ГЕОМЕТРИИИИИЯ\ku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72198" y="642918"/>
            <a:ext cx="2428892" cy="238195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428596" y="2786058"/>
            <a:ext cx="6929486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i="1" dirty="0"/>
              <a:t> </a:t>
            </a:r>
            <a:r>
              <a:rPr lang="ru-RU" sz="2400" b="1" i="1" dirty="0">
                <a:solidFill>
                  <a:srgbClr val="FF0000"/>
                </a:solidFill>
              </a:rPr>
              <a:t>Элементы симметрии куба</a:t>
            </a:r>
            <a:endParaRPr lang="ru-RU" sz="2400" i="1" dirty="0">
              <a:solidFill>
                <a:srgbClr val="FF0000"/>
              </a:solidFill>
            </a:endParaRPr>
          </a:p>
          <a:p>
            <a:r>
              <a:rPr lang="ru-RU" i="1" dirty="0"/>
              <a:t>Ось симметрии куба может проходить либо через середины параллельных ребер, не принадлежащих одной грани, либо через точку пересечения диагоналей противоположных граней. Центром симметрии куба является точка пересечения его диагоналей</a:t>
            </a:r>
            <a:r>
              <a:rPr lang="ru-RU" i="1" dirty="0" smtClean="0"/>
              <a:t>.</a:t>
            </a:r>
          </a:p>
          <a:p>
            <a:endParaRPr lang="ru-RU" dirty="0"/>
          </a:p>
          <a:p>
            <a:r>
              <a:rPr lang="ru-RU" i="1" dirty="0"/>
              <a:t> Через центр симметрии проходят  9 осей симметрии.</a:t>
            </a:r>
          </a:p>
          <a:p>
            <a:r>
              <a:rPr lang="ru-RU" i="1" dirty="0"/>
              <a:t>     Плоскостей симметрии у куба также </a:t>
            </a:r>
            <a:r>
              <a:rPr lang="ru-RU" b="1" i="1" dirty="0" smtClean="0"/>
              <a:t>9 </a:t>
            </a:r>
            <a:r>
              <a:rPr lang="ru-RU" i="1" dirty="0" smtClean="0"/>
              <a:t>и </a:t>
            </a:r>
            <a:r>
              <a:rPr lang="ru-RU" i="1" dirty="0"/>
              <a:t>проходят они либо через противоположные ребра</a:t>
            </a:r>
          </a:p>
          <a:p>
            <a:r>
              <a:rPr lang="ru-RU" i="1" dirty="0"/>
              <a:t>(</a:t>
            </a:r>
            <a:r>
              <a:rPr lang="ru-RU" i="1" dirty="0" smtClean="0"/>
              <a:t>таких плоскостей-6), </a:t>
            </a:r>
            <a:r>
              <a:rPr lang="ru-RU" i="1" dirty="0"/>
              <a:t>либо через середины противоположных ребер (таких - 3).</a:t>
            </a:r>
          </a:p>
          <a:p>
            <a:endParaRPr lang="ru-RU" sz="1400" dirty="0"/>
          </a:p>
          <a:p>
            <a:endParaRPr lang="ru-RU" sz="14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9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71480"/>
            <a:ext cx="50006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/>
              <a:t>Додекаэдр</a:t>
            </a:r>
            <a:r>
              <a:rPr lang="ru-RU" i="1" dirty="0"/>
              <a:t> (от греческого </a:t>
            </a:r>
            <a:r>
              <a:rPr lang="ru-RU" i="1" dirty="0" err="1"/>
              <a:t>dodeka</a:t>
            </a:r>
            <a:r>
              <a:rPr lang="ru-RU" i="1" dirty="0"/>
              <a:t> – двенадцать и </a:t>
            </a:r>
            <a:r>
              <a:rPr lang="ru-RU" i="1" dirty="0" err="1"/>
              <a:t>hedra</a:t>
            </a:r>
            <a:r>
              <a:rPr lang="ru-RU" i="1" dirty="0"/>
              <a:t>– грань) это правильный многогранник,  составленный из </a:t>
            </a:r>
            <a:r>
              <a:rPr lang="ru-RU" i="1" dirty="0" smtClean="0"/>
              <a:t>12 </a:t>
            </a:r>
            <a:r>
              <a:rPr lang="ru-RU" i="1" dirty="0"/>
              <a:t>равносторонних пятиугольников. Додекаэдр имеет 20 вершин и 30 ребер. Вершина  додекаэдра  является вершиной трех пятиугольников, таким образом, сумма плоских углов при каждой вершине равна </a:t>
            </a:r>
            <a:r>
              <a:rPr lang="ru-RU" i="1" dirty="0" smtClean="0"/>
              <a:t>324</a:t>
            </a:r>
            <a:r>
              <a:rPr lang="ru-RU" i="1" baseline="30000" dirty="0" smtClean="0"/>
              <a:t>0.</a:t>
            </a:r>
            <a:endParaRPr lang="ru-RU" i="1" dirty="0"/>
          </a:p>
        </p:txBody>
      </p:sp>
      <p:pic>
        <p:nvPicPr>
          <p:cNvPr id="38913" name="Picture 1" descr="C:\Users\Nataly\Desktop\ГЕОМЕТРИИИИИЯ\0_78b14_b3824b0d_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702" y="642918"/>
            <a:ext cx="2214558" cy="221455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714348" y="3571876"/>
            <a:ext cx="6786610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/>
              <a:t> </a:t>
            </a:r>
            <a:r>
              <a:rPr lang="ru-RU" sz="2400" b="1" i="1" dirty="0">
                <a:solidFill>
                  <a:srgbClr val="FF0000"/>
                </a:solidFill>
              </a:rPr>
              <a:t>Элементы симметрии додекаэдра</a:t>
            </a:r>
            <a:endParaRPr lang="ru-RU" sz="2400" dirty="0">
              <a:solidFill>
                <a:srgbClr val="FF0000"/>
              </a:solidFill>
            </a:endParaRPr>
          </a:p>
          <a:p>
            <a:r>
              <a:rPr lang="ru-RU" sz="1600" b="1" i="1" dirty="0"/>
              <a:t>           </a:t>
            </a:r>
            <a:r>
              <a:rPr lang="ru-RU" sz="1600" dirty="0"/>
              <a:t>Додекаэдр имеет центр симметрии и 15 осей симметрии. Каждая из осей проходит через середины противолежащих параллельных ребер.</a:t>
            </a:r>
            <a:r>
              <a:rPr lang="ru-RU" sz="1600" b="1" i="1" dirty="0"/>
              <a:t> </a:t>
            </a:r>
            <a:endParaRPr lang="ru-RU" sz="1600" dirty="0"/>
          </a:p>
          <a:p>
            <a:r>
              <a:rPr lang="ru-RU" sz="1600" b="1" i="1" dirty="0"/>
              <a:t>Додекаэдр имеет 15 плоскостей симметрии. Любая из плоскостей симметрии проходит в каждой грани через вершину и середину противоположного ребра</a:t>
            </a:r>
            <a:r>
              <a:rPr lang="ru-RU" sz="1400" b="1" i="1" dirty="0"/>
              <a:t>.</a:t>
            </a:r>
          </a:p>
          <a:p>
            <a:endParaRPr lang="ru-RU" sz="14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8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71480"/>
            <a:ext cx="50006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u="sng" dirty="0" smtClean="0"/>
              <a:t>Развертки правильных многогранников</a:t>
            </a:r>
            <a:endParaRPr lang="ru-RU" i="1" dirty="0"/>
          </a:p>
        </p:txBody>
      </p:sp>
      <p:pic>
        <p:nvPicPr>
          <p:cNvPr id="3" name="Рисунок 2" descr="27313_html_m3d84050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2643182"/>
            <a:ext cx="6055556" cy="3286148"/>
          </a:xfrm>
          <a:prstGeom prst="rect">
            <a:avLst/>
          </a:prstGeom>
        </p:spPr>
      </p:pic>
      <p:pic>
        <p:nvPicPr>
          <p:cNvPr id="1026" name="Picture 2" descr="266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28736"/>
            <a:ext cx="2857488" cy="5286412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286116" y="1214422"/>
            <a:ext cx="4214842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rgbClr val="FF0000"/>
                </a:solidFill>
              </a:rPr>
              <a:t>Развертка</a:t>
            </a:r>
            <a:r>
              <a:rPr lang="ru-RU" sz="1200" dirty="0" smtClean="0"/>
              <a:t>- это способ развернуть многогранник на плоскость после проведения разрезов по нескольким ребрам. Развертка представляет собой плоский многоугольник, составленный из меньших многоугольников - граней исходного многогранника. Один и тот же многогранник может иметь несколько разных разверток.</a:t>
            </a:r>
            <a:endParaRPr lang="ru-RU" sz="12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61</Words>
  <Application>Microsoft Office PowerPoint</Application>
  <PresentationFormat>Экран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Городская</vt:lpstr>
      <vt:lpstr>Элементы симметрии правильных многогранников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Nataly</dc:creator>
  <cp:lastModifiedBy>Marina</cp:lastModifiedBy>
  <cp:revision>38</cp:revision>
  <dcterms:created xsi:type="dcterms:W3CDTF">2012-11-22T08:27:21Z</dcterms:created>
  <dcterms:modified xsi:type="dcterms:W3CDTF">2015-12-13T17:50:15Z</dcterms:modified>
</cp:coreProperties>
</file>