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2839-AA22-4AFB-BBA1-06F566F0B6F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DF2B-DC86-4B33-B440-9AA6EC3EEE1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2839-AA22-4AFB-BBA1-06F566F0B6F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DF2B-DC86-4B33-B440-9AA6EC3EEE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2839-AA22-4AFB-BBA1-06F566F0B6F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DF2B-DC86-4B33-B440-9AA6EC3EEE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2839-AA22-4AFB-BBA1-06F566F0B6F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DF2B-DC86-4B33-B440-9AA6EC3EEE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2839-AA22-4AFB-BBA1-06F566F0B6F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DF2B-DC86-4B33-B440-9AA6EC3EEE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2839-AA22-4AFB-BBA1-06F566F0B6F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DF2B-DC86-4B33-B440-9AA6EC3EEE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2839-AA22-4AFB-BBA1-06F566F0B6F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DF2B-DC86-4B33-B440-9AA6EC3EEE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2839-AA22-4AFB-BBA1-06F566F0B6F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DF2B-DC86-4B33-B440-9AA6EC3EEE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2839-AA22-4AFB-BBA1-06F566F0B6F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DF2B-DC86-4B33-B440-9AA6EC3EEE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2839-AA22-4AFB-BBA1-06F566F0B6F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DF2B-DC86-4B33-B440-9AA6EC3EEE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2839-AA22-4AFB-BBA1-06F566F0B6F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DF2B-DC86-4B33-B440-9AA6EC3EEE1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4B2839-AA22-4AFB-BBA1-06F566F0B6F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D5DF2B-DC86-4B33-B440-9AA6EC3EEE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5" y="764705"/>
            <a:ext cx="3647596" cy="1656183"/>
          </a:xfrm>
        </p:spPr>
        <p:txBody>
          <a:bodyPr/>
          <a:lstStyle/>
          <a:p>
            <a:r>
              <a:rPr lang="ru-RU" dirty="0"/>
              <a:t>Всемирный Праздник родного языка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43608" y="2492896"/>
            <a:ext cx="3420817" cy="3144424"/>
          </a:xfrm>
        </p:spPr>
        <p:txBody>
          <a:bodyPr>
            <a:noAutofit/>
          </a:bodyPr>
          <a:lstStyle/>
          <a:p>
            <a:r>
              <a:rPr lang="ru-RU" sz="1800" dirty="0"/>
              <a:t>Берегите наш язык, наш прекрасный  русский язык – это клад, это достояние переданное нам нашими предшественниками! Обращайтесь  почтительно с этим могущественным орудием: в руках умелых оно в состоянии совершать чудеса»</a:t>
            </a:r>
          </a:p>
          <a:p>
            <a:r>
              <a:rPr lang="ru-RU" sz="1800" dirty="0" smtClean="0"/>
              <a:t>              </a:t>
            </a:r>
            <a:r>
              <a:rPr lang="ru-RU" sz="1800" dirty="0" err="1" smtClean="0"/>
              <a:t>И.С.Тургенев</a:t>
            </a:r>
            <a:r>
              <a:rPr lang="ru-RU" sz="1800" dirty="0" smtClean="0"/>
              <a:t>                 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46804"/>
            <a:ext cx="351399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51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6"/>
    </mc:Choice>
    <mc:Fallback xmlns="">
      <p:transition spd="slow" advTm="22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645025"/>
            <a:ext cx="6512511" cy="1870143"/>
          </a:xfrm>
        </p:spPr>
        <p:txBody>
          <a:bodyPr/>
          <a:lstStyle/>
          <a:p>
            <a:pPr algn="l"/>
            <a:r>
              <a:rPr lang="ru-RU" sz="3200" dirty="0" smtClean="0"/>
              <a:t>Ребята! Берегите и не засоряйте наш великий русский язык!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9"/>
            <a:ext cx="489654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5" y="476672"/>
            <a:ext cx="5966666" cy="1224136"/>
          </a:xfrm>
        </p:spPr>
        <p:txBody>
          <a:bodyPr/>
          <a:lstStyle/>
          <a:p>
            <a:pPr algn="ctr"/>
            <a:r>
              <a:rPr lang="ru-RU" smtClean="0"/>
              <a:t>  Конкурс эрудитов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04856" cy="4464496"/>
          </a:xfrm>
        </p:spPr>
        <p:txBody>
          <a:bodyPr/>
          <a:lstStyle/>
          <a:p>
            <a:pPr algn="l"/>
            <a:r>
              <a:rPr lang="ru-RU" smtClean="0"/>
              <a:t>Без труда –</a:t>
            </a:r>
          </a:p>
          <a:p>
            <a:pPr algn="l"/>
            <a:r>
              <a:rPr lang="ru-RU" smtClean="0"/>
              <a:t>                                                    не вынешь рыбку из пруда.</a:t>
            </a:r>
          </a:p>
          <a:p>
            <a:pPr algn="l"/>
            <a:r>
              <a:rPr lang="ru-RU" smtClean="0"/>
              <a:t> Не имей сто рублей, а                 </a:t>
            </a:r>
          </a:p>
          <a:p>
            <a:pPr algn="l"/>
            <a:r>
              <a:rPr lang="ru-RU" smtClean="0"/>
              <a:t>                                                    а имей сто друзей.</a:t>
            </a:r>
          </a:p>
          <a:p>
            <a:pPr algn="l"/>
            <a:r>
              <a:rPr lang="ru-RU" smtClean="0"/>
              <a:t>С кем поведешься,                       </a:t>
            </a:r>
          </a:p>
          <a:p>
            <a:pPr algn="l"/>
            <a:r>
              <a:rPr lang="ru-RU" smtClean="0"/>
              <a:t>                                                    от того и наберешься.</a:t>
            </a:r>
          </a:p>
          <a:p>
            <a:pPr algn="l"/>
            <a:r>
              <a:rPr lang="ru-RU" smtClean="0"/>
              <a:t>Ученье свет, а</a:t>
            </a:r>
          </a:p>
          <a:p>
            <a:pPr algn="l"/>
            <a:r>
              <a:rPr lang="ru-RU" smtClean="0"/>
              <a:t>                                                    не ученье – тьма.</a:t>
            </a:r>
          </a:p>
          <a:p>
            <a:pPr algn="l"/>
            <a:r>
              <a:rPr lang="ru-RU" smtClean="0"/>
              <a:t>Дерево узнают по плодам, а       </a:t>
            </a:r>
          </a:p>
          <a:p>
            <a:pPr algn="l"/>
            <a:r>
              <a:rPr lang="ru-RU" smtClean="0"/>
              <a:t>                                                    человека по делам.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628"/>
            <a:ext cx="1944216" cy="161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13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51"/>
    </mc:Choice>
    <mc:Fallback xmlns="">
      <p:transition spd="slow" advTm="31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75656" y="1772816"/>
            <a:ext cx="5637010" cy="453650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«Кто зимой на окнах узоры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рисует?».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«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Скатерть бела всю землю одела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?».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«Неизвестно , где живет,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Полетит-деревья гнет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     «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Растет она вниз головой,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       Растет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не летом, а зимой.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       Чуть солнце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припечет,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       Заплачет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она и умрет».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03848" y="116632"/>
            <a:ext cx="4943103" cy="122413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/>
              <a:t>«Самый </a:t>
            </a:r>
            <a:r>
              <a:rPr lang="ru-RU" sz="3600" dirty="0" smtClean="0"/>
              <a:t>смышленый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33172"/>
              </p:ext>
            </p:extLst>
          </p:nvPr>
        </p:nvGraphicFramePr>
        <p:xfrm>
          <a:off x="323528" y="260648"/>
          <a:ext cx="7776861" cy="1584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окумент" r:id="rId3" imgW="5938880" imgH="1584002" progId="Word.Document.12">
                  <p:embed/>
                </p:oleObj>
              </mc:Choice>
              <mc:Fallback>
                <p:oleObj name="Документ" r:id="rId3" imgW="5938880" imgH="15840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60648"/>
                        <a:ext cx="7776861" cy="1584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9101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8846"/>
            <a:ext cx="75608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Книжки читают,</a:t>
            </a:r>
          </a:p>
          <a:p>
            <a:r>
              <a:rPr lang="ru-RU" dirty="0"/>
              <a:t>А грамоты не знают.</a:t>
            </a:r>
          </a:p>
          <a:p>
            <a:r>
              <a:rPr lang="ru-RU" dirty="0"/>
              <a:t>Своих глаз  нет,</a:t>
            </a:r>
          </a:p>
          <a:p>
            <a:r>
              <a:rPr lang="ru-RU" dirty="0"/>
              <a:t>А видеть помогают свет».</a:t>
            </a:r>
          </a:p>
          <a:p>
            <a:pPr algn="r"/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dirty="0" smtClean="0"/>
              <a:t> «</a:t>
            </a:r>
            <a:r>
              <a:rPr lang="ru-RU" dirty="0"/>
              <a:t>На странице букваря</a:t>
            </a:r>
          </a:p>
          <a:p>
            <a:pPr algn="ctr"/>
            <a:r>
              <a:rPr lang="ru-RU" dirty="0" smtClean="0"/>
              <a:t>        Тридцать </a:t>
            </a:r>
            <a:r>
              <a:rPr lang="ru-RU" dirty="0"/>
              <a:t>три  богатыря.</a:t>
            </a:r>
          </a:p>
          <a:p>
            <a:pPr algn="ctr"/>
            <a:r>
              <a:rPr lang="ru-RU" dirty="0" smtClean="0"/>
              <a:t>   Мудрецов-богатырей</a:t>
            </a:r>
            <a:endParaRPr lang="ru-RU" dirty="0"/>
          </a:p>
          <a:p>
            <a:pPr algn="ctr"/>
            <a:r>
              <a:rPr lang="ru-RU" dirty="0" smtClean="0"/>
              <a:t>     Назови </a:t>
            </a:r>
            <a:r>
              <a:rPr lang="ru-RU" dirty="0"/>
              <a:t>ты поскорей».</a:t>
            </a:r>
          </a:p>
          <a:p>
            <a:r>
              <a:rPr lang="ru-RU" dirty="0" smtClean="0"/>
              <a:t>«</a:t>
            </a:r>
            <a:r>
              <a:rPr lang="ru-RU" dirty="0"/>
              <a:t>В школьной сумке я лежу.</a:t>
            </a:r>
          </a:p>
          <a:p>
            <a:r>
              <a:rPr lang="ru-RU" dirty="0"/>
              <a:t>Как ты учишься, скажу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pPr algn="r"/>
            <a:r>
              <a:rPr lang="ru-RU" dirty="0" smtClean="0"/>
              <a:t>                                       «</a:t>
            </a:r>
            <a:r>
              <a:rPr lang="ru-RU" dirty="0" err="1"/>
              <a:t>Скажи,кто</a:t>
            </a:r>
            <a:r>
              <a:rPr lang="ru-RU" dirty="0"/>
              <a:t>  дела так боится</a:t>
            </a:r>
          </a:p>
          <a:p>
            <a:pPr algn="r"/>
            <a:r>
              <a:rPr lang="ru-RU" dirty="0" smtClean="0"/>
              <a:t>                                         Как палки </a:t>
            </a:r>
            <a:r>
              <a:rPr lang="ru-RU" dirty="0"/>
              <a:t>пес,</a:t>
            </a:r>
          </a:p>
          <a:p>
            <a:pPr algn="r"/>
            <a:r>
              <a:rPr lang="ru-RU" dirty="0" smtClean="0"/>
              <a:t>                                         Как </a:t>
            </a:r>
            <a:r>
              <a:rPr lang="ru-RU" dirty="0"/>
              <a:t>камня птица</a:t>
            </a:r>
            <a:r>
              <a:rPr lang="ru-RU" dirty="0" smtClean="0"/>
              <a:t>?»</a:t>
            </a:r>
          </a:p>
          <a:p>
            <a:pPr algn="r"/>
            <a:endParaRPr lang="ru-RU" dirty="0"/>
          </a:p>
          <a:p>
            <a:r>
              <a:rPr lang="ru-RU" dirty="0"/>
              <a:t>«Шея длинная такая,</a:t>
            </a:r>
          </a:p>
          <a:p>
            <a:r>
              <a:rPr lang="ru-RU" dirty="0"/>
              <a:t>Хвост крючком…</a:t>
            </a:r>
          </a:p>
          <a:p>
            <a:r>
              <a:rPr lang="ru-RU" dirty="0"/>
              <a:t>И не </a:t>
            </a:r>
            <a:r>
              <a:rPr lang="ru-RU" dirty="0" err="1" smtClean="0"/>
              <a:t>секрет:любит</a:t>
            </a:r>
            <a:r>
              <a:rPr lang="ru-RU" dirty="0" smtClean="0"/>
              <a:t> всех она лентяев, </a:t>
            </a:r>
          </a:p>
          <a:p>
            <a:r>
              <a:rPr lang="ru-RU" dirty="0"/>
              <a:t> </a:t>
            </a:r>
            <a:r>
              <a:rPr lang="ru-RU" dirty="0" smtClean="0"/>
              <a:t>а ее лентяи – нет»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16097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25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54273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« </a:t>
            </a:r>
            <a:r>
              <a:rPr lang="ru-RU" sz="3600" dirty="0"/>
              <a:t>Знаток сказок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59632" y="1700808"/>
            <a:ext cx="7056784" cy="4966299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Кто последний тянул и вытянул репку?</a:t>
            </a:r>
          </a:p>
          <a:p>
            <a:pPr algn="l"/>
            <a:r>
              <a:rPr lang="ru-RU" sz="2800" dirty="0" smtClean="0"/>
              <a:t>Назовите имя деревянного мальчишки с длинным носом?</a:t>
            </a:r>
          </a:p>
          <a:p>
            <a:pPr algn="l"/>
            <a:r>
              <a:rPr lang="ru-RU" sz="2800" dirty="0" smtClean="0"/>
              <a:t>В какой сказке мальчик превратился в козленочка?</a:t>
            </a:r>
          </a:p>
          <a:p>
            <a:pPr algn="l"/>
            <a:r>
              <a:rPr lang="ru-RU" sz="2800" dirty="0" smtClean="0"/>
              <a:t>Кто и в какой сказке снес золотое яичко?</a:t>
            </a:r>
          </a:p>
          <a:p>
            <a:pPr algn="l"/>
            <a:r>
              <a:rPr lang="ru-RU" sz="2800" dirty="0" smtClean="0"/>
              <a:t>Как звали девочку, которая попала в гости к медведю?</a:t>
            </a:r>
            <a:endParaRPr lang="ru-RU" sz="2800" dirty="0"/>
          </a:p>
        </p:txBody>
      </p:sp>
      <p:sp>
        <p:nvSpPr>
          <p:cNvPr id="3" name="Улыбающееся лицо 2"/>
          <p:cNvSpPr/>
          <p:nvPr/>
        </p:nvSpPr>
        <p:spPr>
          <a:xfrm>
            <a:off x="1907704" y="595536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2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571901">
            <a:off x="839095" y="476672"/>
            <a:ext cx="3636085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Веселые буквы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 Л К В И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 А Ч А Ш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Б Е З А Р Е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Л У Т Б О Ф</a:t>
            </a:r>
          </a:p>
          <a:p>
            <a:pPr marL="45720" indent="0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 И Н А Р О</a:t>
            </a:r>
          </a:p>
          <a:p>
            <a:pPr marL="45720" indent="0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3568" y="1988840"/>
            <a:ext cx="3780857" cy="3960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41" y="3940439"/>
            <a:ext cx="18954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03" y="2132856"/>
            <a:ext cx="1963316" cy="178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10198"/>
            <a:ext cx="1296144" cy="129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" y="2132855"/>
            <a:ext cx="1758334" cy="180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34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907704" y="980728"/>
            <a:ext cx="5970494" cy="5112568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Жаргонизмы</a:t>
            </a:r>
          </a:p>
          <a:p>
            <a:pPr algn="ctr"/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Хелло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чуваки! Мои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рудаки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сегодня отчаливают на фазенду, и мы можем клево оторваться на хате».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1628801"/>
            <a:ext cx="187642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6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96044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960440" cy="464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1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27" y="404664"/>
            <a:ext cx="6816757" cy="58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0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1|2.2|2.2|2.3|2.5|2.4|2.4|2.1|2.5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463</TotalTime>
  <Words>297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Воздушный поток</vt:lpstr>
      <vt:lpstr>Документ</vt:lpstr>
      <vt:lpstr>Всемирный Праздник родного языка</vt:lpstr>
      <vt:lpstr>  Конкурс эрудитов</vt:lpstr>
      <vt:lpstr>«Самый смышленый»</vt:lpstr>
      <vt:lpstr>Презентация PowerPoint</vt:lpstr>
      <vt:lpstr>« Знаток сказок»</vt:lpstr>
      <vt:lpstr>Веселые буквы</vt:lpstr>
      <vt:lpstr>  </vt:lpstr>
      <vt:lpstr>Презентация PowerPoint</vt:lpstr>
      <vt:lpstr>Презентация PowerPoint</vt:lpstr>
      <vt:lpstr>Ребята! Берегите и не засоряйте наш великий русский язык!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Праздник родного языка</dc:title>
  <dc:creator>Тамара</dc:creator>
  <cp:lastModifiedBy>Тамара</cp:lastModifiedBy>
  <cp:revision>42</cp:revision>
  <dcterms:created xsi:type="dcterms:W3CDTF">2012-02-15T10:05:52Z</dcterms:created>
  <dcterms:modified xsi:type="dcterms:W3CDTF">2013-02-13T11:23:55Z</dcterms:modified>
</cp:coreProperties>
</file>