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64" d="100"/>
          <a:sy n="64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ABD-1620-4327-A581-39FA2404C573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490B5-ED62-49DB-B257-1DA8B62E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490B5-ED62-49DB-B257-1DA8B62EC84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490B5-ED62-49DB-B257-1DA8B62EC8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9B3CC-0B24-4EAA-B4C9-603C7D655E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12AD4-ABC4-4BE2-B9F7-82885520BA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6126832" cy="1841376"/>
          </a:xfrm>
        </p:spPr>
        <p:txBody>
          <a:bodyPr>
            <a:noAutofit/>
          </a:bodyPr>
          <a:lstStyle/>
          <a:p>
            <a:r>
              <a:rPr lang="hu-HU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 </a:t>
            </a:r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esimle.net/data/media/345/uzaydan-dunyanin-res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132856"/>
            <a:ext cx="3024336" cy="2016224"/>
          </a:xfrm>
          <a:prstGeom prst="rect">
            <a:avLst/>
          </a:prstGeom>
          <a:noFill/>
        </p:spPr>
      </p:pic>
      <p:pic>
        <p:nvPicPr>
          <p:cNvPr id="1030" name="Picture 6" descr="http://photo.foto-planeta.com/view/3/6/0/8/yana-3608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132856"/>
            <a:ext cx="2808312" cy="1976324"/>
          </a:xfrm>
          <a:prstGeom prst="rect">
            <a:avLst/>
          </a:prstGeom>
          <a:noFill/>
        </p:spPr>
      </p:pic>
      <p:pic>
        <p:nvPicPr>
          <p:cNvPr id="1032" name="Picture 8" descr="http://img-fotki.yandex.ru/get/5822/68701203.f3/0_85c92_e3fb3569_or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060848"/>
            <a:ext cx="2212929" cy="20162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908720"/>
            <a:ext cx="5079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АНГЛИЙСКОМ? 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spc="300" dirty="0" smtClean="0"/>
              <a:t>ВСЕМИРНАЯ </a:t>
            </a:r>
            <a:r>
              <a:rPr lang="ru-RU" b="1" i="1" spc="300" dirty="0" smtClean="0"/>
              <a:t>ПАУТИНА</a:t>
            </a:r>
            <a:r>
              <a:rPr lang="en-US" b="1" i="1" spc="300" dirty="0" smtClean="0"/>
              <a:t/>
            </a:r>
            <a:br>
              <a:rPr lang="en-US" b="1" i="1" spc="300" dirty="0" smtClean="0"/>
            </a:br>
            <a:r>
              <a:rPr lang="en-US" b="1" i="1" spc="300" dirty="0" smtClean="0"/>
              <a:t>World Wide Web</a:t>
            </a:r>
            <a:r>
              <a:rPr lang="ru-RU" b="1" i="1" spc="300" dirty="0" smtClean="0"/>
              <a:t> </a:t>
            </a:r>
            <a:endParaRPr lang="ru-RU" b="1" i="1" spc="300" dirty="0"/>
          </a:p>
        </p:txBody>
      </p:sp>
      <p:pic>
        <p:nvPicPr>
          <p:cNvPr id="16386" name="Picture 2" descr="http://infokrevon.ru/photosss/f5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4763606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веб</a:t>
            </a:r>
            <a:r>
              <a:rPr lang="ru-RU" dirty="0" smtClean="0"/>
              <a:t> страницы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r="502" b="6029"/>
          <a:stretch>
            <a:fillRect/>
          </a:stretch>
        </p:blipFill>
        <p:spPr bwMode="auto">
          <a:xfrm>
            <a:off x="0" y="2033464"/>
            <a:ext cx="904600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234888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Интерне́т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u="sng" dirty="0" smtClean="0">
                <a:solidFill>
                  <a:schemeClr val="accent2"/>
                </a:solidFill>
              </a:rPr>
              <a:t>англ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 — всемирная система объединённых </a:t>
            </a:r>
            <a:r>
              <a:rPr lang="ru-RU" u="sng" dirty="0" smtClean="0">
                <a:solidFill>
                  <a:schemeClr val="accent2"/>
                </a:solidFill>
              </a:rPr>
              <a:t>компьютерных сетей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хранения и передачи информации. Часто упоминается как 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Всемирная сеть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и 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Глобальная сеть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а также просто 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Построена на базе </a:t>
            </a:r>
            <a:r>
              <a:rPr lang="ru-RU" u="sng" dirty="0" smtClean="0">
                <a:solidFill>
                  <a:schemeClr val="accent2"/>
                </a:solidFill>
              </a:rPr>
              <a:t>стека протоколов ТСР</a:t>
            </a:r>
            <a:r>
              <a:rPr lang="en-US" u="sng" dirty="0" smtClean="0">
                <a:solidFill>
                  <a:schemeClr val="accent2"/>
                </a:solidFill>
              </a:rPr>
              <a:t>/IP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основе интернета работает </a:t>
            </a:r>
            <a:r>
              <a:rPr lang="ru-RU" u="sng" dirty="0" smtClean="0">
                <a:solidFill>
                  <a:schemeClr val="accent2"/>
                </a:solidFill>
              </a:rPr>
              <a:t>Всемирная паутина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World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Wide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WWW) и множество других </a:t>
            </a:r>
            <a:r>
              <a:rPr lang="ru-RU" u="sng" dirty="0" smtClean="0">
                <a:solidFill>
                  <a:schemeClr val="accent2"/>
                </a:solidFill>
              </a:rPr>
              <a:t>систем передачи данных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30 июня 2012 года число пользователей, регулярно использующих интернет, составило более чем 2,4 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млрд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человек, более трети населения Земли пользовалось услугами интернета.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1052736"/>
            <a:ext cx="7342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Что за слова, подчеркнутые синим?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Что изменилось?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204864"/>
            <a:ext cx="66967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Интерне́т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u="sng" dirty="0" smtClean="0">
                <a:solidFill>
                  <a:schemeClr val="accent2"/>
                </a:solidFill>
              </a:rPr>
              <a:t>англ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 — всемирная система объединённых </a:t>
            </a:r>
            <a:r>
              <a:rPr lang="ru-RU" u="sng" dirty="0" smtClean="0">
                <a:solidFill>
                  <a:schemeClr val="accent2"/>
                </a:solidFill>
              </a:rPr>
              <a:t>компьютерных сетей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хранения и передачи информации. Часто упоминается как 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Всемирная сеть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и 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Глобальная сеть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также просто 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Построена на базе </a:t>
            </a:r>
            <a:r>
              <a:rPr lang="ru-RU" u="sng" dirty="0" smtClean="0">
                <a:solidFill>
                  <a:schemeClr val="accent2"/>
                </a:solidFill>
              </a:rPr>
              <a:t>стека протоколов ТСР</a:t>
            </a:r>
            <a:r>
              <a:rPr lang="en-US" u="sng" dirty="0" smtClean="0">
                <a:solidFill>
                  <a:schemeClr val="accent2"/>
                </a:solidFill>
              </a:rPr>
              <a:t>/IP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На основе интернета работает </a:t>
            </a:r>
            <a:r>
              <a:rPr lang="ru-RU" u="sng" dirty="0" smtClean="0">
                <a:solidFill>
                  <a:srgbClr val="C00000"/>
                </a:solidFill>
              </a:rPr>
              <a:t>Всемирная паутина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World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WWW) и множество других </a:t>
            </a:r>
            <a:r>
              <a:rPr lang="ru-RU" u="sng" dirty="0" smtClean="0">
                <a:solidFill>
                  <a:schemeClr val="accent2"/>
                </a:solidFill>
              </a:rPr>
              <a:t>систем передачи данных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30 июня 2012 года число пользователей, регулярно использующих интернет, составило более чем 2,4 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млрд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человек, более трети населения Земли пользовалось услугами интернета.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76672"/>
            <a:ext cx="226368" cy="227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1746" name="Picture 2" descr="http://nl.pcmweb.s3-eu-west-1.amazonaws.com/thumbnails/980/5c4fb/Internet-Explorer_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1536868" cy="864096"/>
          </a:xfrm>
          <a:prstGeom prst="rect">
            <a:avLst/>
          </a:prstGeom>
          <a:noFill/>
        </p:spPr>
      </p:pic>
      <p:pic>
        <p:nvPicPr>
          <p:cNvPr id="31748" name="Picture 4" descr="http://blog.kanedo.net/wp-content/uploads/2010/06/google-chrome-os4943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1187430" cy="792088"/>
          </a:xfrm>
          <a:prstGeom prst="rect">
            <a:avLst/>
          </a:prstGeom>
          <a:noFill/>
        </p:spPr>
      </p:pic>
      <p:pic>
        <p:nvPicPr>
          <p:cNvPr id="31750" name="Picture 6" descr="http://bobr.by/data/internet14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573016"/>
            <a:ext cx="1080120" cy="1035295"/>
          </a:xfrm>
          <a:prstGeom prst="rect">
            <a:avLst/>
          </a:prstGeom>
          <a:noFill/>
        </p:spPr>
      </p:pic>
      <p:pic>
        <p:nvPicPr>
          <p:cNvPr id="31752" name="Picture 8" descr="http://i.computer-bild.de/imgs/3/0/2/2/6/4/8/Logo-des-Apple-Browsers-Safari-745x559-36ef5f4a8893f6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085184"/>
            <a:ext cx="1535484" cy="11521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36096" y="1052736"/>
            <a:ext cx="3199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Google Chrome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2204864"/>
            <a:ext cx="2711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Mozilla Firefox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3284984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Safari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509120"/>
            <a:ext cx="3132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Internet Explorer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это такое?</a:t>
            </a:r>
            <a:endParaRPr lang="ru-RU" b="1" dirty="0"/>
          </a:p>
        </p:txBody>
      </p:sp>
      <p:pic>
        <p:nvPicPr>
          <p:cNvPr id="36866" name="Picture 2" descr="http://botvet.ru/uploads/posts/2012-10/1350060397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7992888" cy="1368152"/>
          </a:xfrm>
          <a:prstGeom prst="rect">
            <a:avLst/>
          </a:prstGeom>
          <a:noFill/>
        </p:spPr>
      </p:pic>
      <p:pic>
        <p:nvPicPr>
          <p:cNvPr id="36868" name="Picture 4" descr="http://www.lessons.umi-cms.ru/img/voice_searc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05064"/>
            <a:ext cx="6048672" cy="1965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Практика.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420888"/>
          <a:ext cx="8280920" cy="333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86864"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r>
                        <a:rPr lang="ru-RU" dirty="0" smtClean="0"/>
                        <a:t>ответов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Клубок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и Клубок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|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Клубок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 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Шарф и Клубок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Кот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|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Клубок </a:t>
                      </a:r>
                      <a:r>
                        <a:rPr lang="en-US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| 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Шарф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59</Words>
  <Application>Microsoft Office PowerPoint</Application>
  <PresentationFormat>Экран 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WWW - ?</vt:lpstr>
      <vt:lpstr>Слайд 2</vt:lpstr>
      <vt:lpstr>ВСЕМИРНАЯ ПАУТИНА World Wide Web </vt:lpstr>
      <vt:lpstr>Пример веб страницы</vt:lpstr>
      <vt:lpstr>Слайд 5</vt:lpstr>
      <vt:lpstr>Что изменилось?</vt:lpstr>
      <vt:lpstr>Слайд 7</vt:lpstr>
      <vt:lpstr>Что это такое?</vt:lpstr>
      <vt:lpstr>Практика.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 - ?</dc:title>
  <dc:creator>КАТЕРИНА</dc:creator>
  <cp:lastModifiedBy>Брега Татьяна</cp:lastModifiedBy>
  <cp:revision>17</cp:revision>
  <dcterms:created xsi:type="dcterms:W3CDTF">2015-09-22T15:07:02Z</dcterms:created>
  <dcterms:modified xsi:type="dcterms:W3CDTF">2015-09-23T12:15:46Z</dcterms:modified>
</cp:coreProperties>
</file>