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Презентация составлена</a:t>
            </a:r>
          </a:p>
          <a:p>
            <a:pPr algn="r"/>
            <a:r>
              <a:rPr lang="ru-RU" dirty="0" smtClean="0"/>
              <a:t>Учителями 84 школы </a:t>
            </a:r>
          </a:p>
          <a:p>
            <a:pPr algn="r"/>
            <a:r>
              <a:rPr lang="ru-RU" dirty="0" smtClean="0"/>
              <a:t>Цветковым И.С.</a:t>
            </a:r>
          </a:p>
          <a:p>
            <a:pPr algn="r"/>
            <a:r>
              <a:rPr lang="ru-RU" dirty="0" smtClean="0"/>
              <a:t>Наумовой А.С.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96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Дуэль</a:t>
            </a:r>
            <a:endParaRPr lang="ru-RU" sz="96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4522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err="1" smtClean="0">
                <a:solidFill>
                  <a:schemeClr val="bg1"/>
                </a:solidFill>
              </a:rPr>
              <a:t>Дуэ́ль</a:t>
            </a:r>
            <a:r>
              <a:rPr lang="ru-RU" sz="6000" dirty="0" smtClean="0">
                <a:solidFill>
                  <a:schemeClr val="bg1"/>
                </a:solidFill>
              </a:rPr>
              <a:t>  </a:t>
            </a:r>
            <a:r>
              <a:rPr lang="ru-RU" sz="3600" dirty="0" smtClean="0">
                <a:solidFill>
                  <a:schemeClr val="bg1"/>
                </a:solidFill>
              </a:rPr>
              <a:t>— строго регламентированный </a:t>
            </a:r>
            <a:r>
              <a:rPr lang="ru-RU" sz="3600" dirty="0" smtClean="0">
                <a:solidFill>
                  <a:srgbClr val="FF0000"/>
                </a:solidFill>
              </a:rPr>
              <a:t>дуэльным кодексом  </a:t>
            </a:r>
            <a:r>
              <a:rPr lang="ru-RU" sz="3600" dirty="0" smtClean="0">
                <a:solidFill>
                  <a:schemeClr val="bg1"/>
                </a:solidFill>
              </a:rPr>
              <a:t>поединок между двумя людьми, цель которого  –  удовлетворить желание одного из дуэлянтов (вызывающего на дуэль) ответить на нанесенное его </a:t>
            </a:r>
            <a:r>
              <a:rPr lang="ru-RU" sz="3600" dirty="0" smtClean="0">
                <a:solidFill>
                  <a:srgbClr val="FF0000"/>
                </a:solidFill>
              </a:rPr>
              <a:t>чести </a:t>
            </a:r>
            <a:r>
              <a:rPr lang="ru-RU" sz="3600" dirty="0" smtClean="0">
                <a:solidFill>
                  <a:schemeClr val="bg1"/>
                </a:solidFill>
              </a:rPr>
              <a:t>оскорбление с соблюдением максимально </a:t>
            </a:r>
            <a:r>
              <a:rPr lang="ru-RU" sz="3600" dirty="0" smtClean="0">
                <a:solidFill>
                  <a:srgbClr val="FF0000"/>
                </a:solidFill>
              </a:rPr>
              <a:t>честных и равных  условий </a:t>
            </a:r>
            <a:r>
              <a:rPr lang="ru-RU" sz="3600" dirty="0" smtClean="0">
                <a:solidFill>
                  <a:schemeClr val="bg1"/>
                </a:solidFill>
              </a:rPr>
              <a:t>боя.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  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7kwtg1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vocsolyoenv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28d69de968f2d7dd0bb475dce3d08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3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07052274_c84e8a0b79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7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4522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err="1" smtClean="0">
                <a:solidFill>
                  <a:schemeClr val="bg1"/>
                </a:solidFill>
              </a:rPr>
              <a:t>Дуэ́ль</a:t>
            </a:r>
            <a:r>
              <a:rPr lang="ru-RU" sz="6000" dirty="0" smtClean="0">
                <a:solidFill>
                  <a:schemeClr val="bg1"/>
                </a:solidFill>
              </a:rPr>
              <a:t>  </a:t>
            </a:r>
            <a:r>
              <a:rPr lang="ru-RU" sz="3600" dirty="0" smtClean="0">
                <a:solidFill>
                  <a:schemeClr val="bg1"/>
                </a:solidFill>
              </a:rPr>
              <a:t>— строго регламентированный </a:t>
            </a:r>
            <a:r>
              <a:rPr lang="ru-RU" sz="3600" dirty="0" smtClean="0">
                <a:solidFill>
                  <a:srgbClr val="FF0000"/>
                </a:solidFill>
              </a:rPr>
              <a:t>дуэльным кодексом  </a:t>
            </a:r>
            <a:r>
              <a:rPr lang="ru-RU" sz="3600" dirty="0" smtClean="0">
                <a:solidFill>
                  <a:schemeClr val="bg1"/>
                </a:solidFill>
              </a:rPr>
              <a:t>поединок между двумя людьми, цель которого  –  удовлетворить желание одного из дуэлянтов (вызывающего на дуэль) ответить на нанесенное его </a:t>
            </a:r>
            <a:r>
              <a:rPr lang="ru-RU" sz="3600" dirty="0" smtClean="0">
                <a:solidFill>
                  <a:srgbClr val="FF0000"/>
                </a:solidFill>
              </a:rPr>
              <a:t>чести </a:t>
            </a:r>
            <a:r>
              <a:rPr lang="ru-RU" sz="3600" dirty="0" smtClean="0">
                <a:solidFill>
                  <a:schemeClr val="bg1"/>
                </a:solidFill>
              </a:rPr>
              <a:t>оскорбление с соблюдением максимально </a:t>
            </a:r>
            <a:r>
              <a:rPr lang="ru-RU" sz="3600" dirty="0" smtClean="0">
                <a:solidFill>
                  <a:srgbClr val="FF0000"/>
                </a:solidFill>
              </a:rPr>
              <a:t>честных и равных  условий </a:t>
            </a:r>
            <a:r>
              <a:rPr lang="ru-RU" sz="3600" dirty="0" smtClean="0">
                <a:solidFill>
                  <a:schemeClr val="bg1"/>
                </a:solidFill>
              </a:rPr>
              <a:t>боя.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  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   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4581128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dirty="0" smtClean="0">
                <a:solidFill>
                  <a:schemeClr val="bg1"/>
                </a:solidFill>
              </a:rPr>
              <a:t>!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79715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Предполагает смертельный исход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370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98"/>
            <a:ext cx="4644008" cy="68511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3845099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12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1987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a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505200"/>
            <a:ext cx="5715000" cy="3352800"/>
          </a:xfrm>
          <a:prstGeom prst="rect">
            <a:avLst/>
          </a:prstGeom>
        </p:spPr>
      </p:pic>
      <p:pic>
        <p:nvPicPr>
          <p:cNvPr id="6" name="Рисунок 5" descr="img_book_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99698"/>
            <a:ext cx="3384376" cy="2258302"/>
          </a:xfrm>
          <a:prstGeom prst="rect">
            <a:avLst/>
          </a:prstGeom>
        </p:spPr>
      </p:pic>
      <p:pic>
        <p:nvPicPr>
          <p:cNvPr id="7" name="Рисунок 6" descr="file64ztqb3yfk5t68i735r_800_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0"/>
            <a:ext cx="5724129" cy="348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5x0_du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4572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Холодное оружие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Подвижная дуэль                       Неподвижная дуэль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ühlberg_-_Säbelmens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572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Неподвижная </a:t>
            </a:r>
            <a:r>
              <a:rPr lang="ru-RU" b="1" dirty="0" smtClean="0">
                <a:solidFill>
                  <a:schemeClr val="bg1"/>
                </a:solidFill>
              </a:rPr>
              <a:t>дуэль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Подвижная дуэль с </a:t>
            </a:r>
            <a:r>
              <a:rPr lang="ru-RU" b="1" dirty="0" smtClean="0">
                <a:solidFill>
                  <a:schemeClr val="bg1"/>
                </a:solidFill>
              </a:rPr>
              <a:t>барьерами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 благородном </a:t>
            </a:r>
            <a:r>
              <a:rPr lang="ru-RU" b="1" dirty="0" smtClean="0">
                <a:solidFill>
                  <a:schemeClr val="bg1"/>
                </a:solidFill>
              </a:rPr>
              <a:t>расстоянии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Дуэль на параллельных </a:t>
            </a:r>
            <a:r>
              <a:rPr lang="ru-RU" b="1" dirty="0" smtClean="0">
                <a:solidFill>
                  <a:schemeClr val="bg1"/>
                </a:solidFill>
              </a:rPr>
              <a:t>линиях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Неподвижная дуэль </a:t>
            </a:r>
            <a:r>
              <a:rPr lang="ru-RU" b="1" dirty="0" smtClean="0">
                <a:solidFill>
                  <a:schemeClr val="bg1"/>
                </a:solidFill>
              </a:rPr>
              <a:t>вслепую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Приставить пистолет ко </a:t>
            </a:r>
            <a:r>
              <a:rPr lang="ru-RU" b="1" dirty="0" smtClean="0">
                <a:solidFill>
                  <a:schemeClr val="bg1"/>
                </a:solidFill>
              </a:rPr>
              <a:t>лбу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Дуло в </a:t>
            </a:r>
            <a:r>
              <a:rPr lang="ru-RU" b="1" dirty="0" smtClean="0">
                <a:solidFill>
                  <a:schemeClr val="bg1"/>
                </a:solidFill>
              </a:rPr>
              <a:t>дуло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Через </a:t>
            </a:r>
            <a:r>
              <a:rPr lang="ru-RU" b="1" dirty="0" smtClean="0">
                <a:solidFill>
                  <a:schemeClr val="bg1"/>
                </a:solidFill>
              </a:rPr>
              <a:t>платок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Дуэль в </a:t>
            </a:r>
            <a:r>
              <a:rPr lang="ru-RU" b="1" dirty="0" smtClean="0">
                <a:solidFill>
                  <a:schemeClr val="bg1"/>
                </a:solidFill>
              </a:rPr>
              <a:t>могиле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Американская дуэль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Дуэль на пистолетах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51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Дуэль</vt:lpstr>
      <vt:lpstr>Слайд 2</vt:lpstr>
      <vt:lpstr>Слайд 3</vt:lpstr>
      <vt:lpstr>Слайд 4</vt:lpstr>
      <vt:lpstr>   Дуэ́ль  — строго регламентированный дуэльным кодексом  поединок между двумя людьми, цель которого  –  удовлетворить желание одного из дуэлянтов (вызывающего на дуэль) ответить на нанесенное его чести оскорбление с соблюдением максимально честных и равных  условий боя.                          </vt:lpstr>
      <vt:lpstr>Слайд 6</vt:lpstr>
      <vt:lpstr>Слайд 7</vt:lpstr>
      <vt:lpstr>Холодное оружие  Подвижная дуэль                       Неподвижная дуэль</vt:lpstr>
      <vt:lpstr>Дуэль на пистолетах</vt:lpstr>
      <vt:lpstr>   Дуэ́ль  — строго регламентированный дуэльным кодексом  поединок между двумя людьми, цель которого  –  удовлетворить желание одного из дуэлянтов (вызывающего на дуэль) ответить на нанесенное его чести оскорбление с соблюдением максимально честных и равных  условий боя.                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Илья</cp:lastModifiedBy>
  <cp:revision>18</cp:revision>
  <dcterms:created xsi:type="dcterms:W3CDTF">2015-11-25T13:17:52Z</dcterms:created>
  <dcterms:modified xsi:type="dcterms:W3CDTF">2015-11-26T14:38:41Z</dcterms:modified>
</cp:coreProperties>
</file>