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7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9" autoAdjust="0"/>
    <p:restoredTop sz="94667" autoAdjust="0"/>
  </p:normalViewPr>
  <p:slideViewPr>
    <p:cSldViewPr>
      <p:cViewPr varScale="1">
        <p:scale>
          <a:sx n="55" d="100"/>
          <a:sy n="55" d="100"/>
        </p:scale>
        <p:origin x="-3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416E6F-444A-4C87-AEF5-B63DE4187F50}" type="datetimeFigureOut">
              <a:rPr lang="ru-RU"/>
              <a:pPr>
                <a:defRPr/>
              </a:pPr>
              <a:t>11.11.2004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8EFCFE-F436-4E69-BB5B-6A61823B0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Первые ёлки в России появились в 19 веке. Их ставили на крыши и заборы питейных заведений как украшение. Украшать же ёлки начали в 1860-1870 гг., повторяя европейскую моду. Елочных игрушек русского производства тогда еще не было, их заказывали в Европе. Уже тогда елочные игрушки четко делились на украшения для состоятельных и для тех, кто победнее. Купить игрушку из стекла для жителя России конца XIX века — было то же самое, что современному россиянину купить машину. Ёлочные шары были тяжелыми, поскольку тонкое стекло научились делать лишь к началу 20 века.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Первые стеклянные игрушки на территории СССР начали делать в период Первой мировой войны в Клину. Там мастера-артельщики выдували стеклянные изделия для аптек и прочих нужд. Но в военные годы пленные немцы научили их выдувать шары и бусы. Клинская фабрика «Елочка», кстати, по сей день остается единственной в России фабрикой, которая делает бусы для елок.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CE68B9-E891-4A7F-819E-AC8E89F36EB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Помимо стекла игрушки делали из картона. В дореволюционной России был популярен «дрезденский картонаж» — игрушки, склеенные из двух половинок выпуклого тонированного картона.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C52BB-3727-4BB7-AD0D-1AFEEAC4629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 елки вешали и красивых куколок с литографическими (бумажными) лицами, приклеенными к «телу» из ткани, кружев, бисера, бумаги. К XX веку лица стали делать выпуклыми, из картона, позже — фарфоровыми.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9870F4-85B0-4CCA-B16F-E6328D57DFB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A24B-AC27-433C-B1A3-5E100E787EF2}" type="datetimeFigureOut">
              <a:rPr lang="ru-RU"/>
              <a:pPr>
                <a:defRPr/>
              </a:pPr>
              <a:t>11.11.2004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531A2-535A-4418-983B-59C798784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6C959-B36B-4F26-9172-6C6C50ED1C4A}" type="datetimeFigureOut">
              <a:rPr lang="ru-RU"/>
              <a:pPr>
                <a:defRPr/>
              </a:pPr>
              <a:t>11.11.2004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8DECB-658B-4153-A5D9-3457ECE24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16EC-1EB3-4EAF-BAB9-572895DA14FB}" type="datetimeFigureOut">
              <a:rPr lang="ru-RU"/>
              <a:pPr>
                <a:defRPr/>
              </a:pPr>
              <a:t>11.11.2004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A2D-4A23-4A8B-8CFA-38CD088B2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E966-07A2-4D60-9562-0F0EE0448324}" type="datetimeFigureOut">
              <a:rPr lang="ru-RU"/>
              <a:pPr>
                <a:defRPr/>
              </a:pPr>
              <a:t>11.11.2004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842BF-57AE-499E-9B3B-D3C9503B5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150D5-E099-4741-98A2-37DAA1F9765C}" type="datetimeFigureOut">
              <a:rPr lang="ru-RU"/>
              <a:pPr>
                <a:defRPr/>
              </a:pPr>
              <a:t>11.11.2004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D6D2-DBDB-4B5C-B697-D1448AB2A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A66D-0A82-4712-B088-028662480306}" type="datetimeFigureOut">
              <a:rPr lang="ru-RU"/>
              <a:pPr>
                <a:defRPr/>
              </a:pPr>
              <a:t>11.11.2004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F0560-F8B9-4E35-BD63-6294E9602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9F67-8B75-4DFD-9DDB-6391BC4B353F}" type="datetimeFigureOut">
              <a:rPr lang="ru-RU"/>
              <a:pPr>
                <a:defRPr/>
              </a:pPr>
              <a:t>11.11.2004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856F-CE38-49CC-BB0B-A4697B1E1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8C6C4-7E7F-4AE6-8106-077A03C6D63D}" type="datetimeFigureOut">
              <a:rPr lang="ru-RU"/>
              <a:pPr>
                <a:defRPr/>
              </a:pPr>
              <a:t>11.11.2004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F86D9-E232-4CCD-B887-2D944736A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F2F9-D78D-4914-83BA-45A0D13D31DB}" type="datetimeFigureOut">
              <a:rPr lang="ru-RU"/>
              <a:pPr>
                <a:defRPr/>
              </a:pPr>
              <a:t>11.11.2004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6412-372F-488A-B63C-644DBD92B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2DFA-5098-4AAD-849E-42AE9A63DA14}" type="datetimeFigureOut">
              <a:rPr lang="ru-RU"/>
              <a:pPr>
                <a:defRPr/>
              </a:pPr>
              <a:t>11.11.2004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3306-47F8-4B30-B6FE-F0C1AA8B9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E86E-4B22-4D75-A1C0-B1EA02F0A6D9}" type="datetimeFigureOut">
              <a:rPr lang="ru-RU"/>
              <a:pPr>
                <a:defRPr/>
              </a:pPr>
              <a:t>11.11.2004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B013-D75B-45FC-B09A-5CED99B7E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C17857-E348-4C9F-90CC-3EBF75C5951B}" type="datetimeFigureOut">
              <a:rPr lang="ru-RU"/>
              <a:pPr>
                <a:defRPr/>
              </a:pPr>
              <a:t>11.11.2004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70EA4A-40AF-47C1-A22D-DF50A3242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54625267_novyy-god-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1938" y="928688"/>
            <a:ext cx="46577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 НОВОГОДНЕЙ 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ИГРУШКИ  В  РОССИИ .</a:t>
            </a:r>
          </a:p>
          <a:p>
            <a:pPr algn="ctr"/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Ответственные : 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    Статкевич Е.О.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воспитатели        Мащалгина Г. П.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Буданцева О.И.</a:t>
            </a:r>
          </a:p>
          <a:p>
            <a:pPr algn="ctr"/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ГБДОУ детский сад № 34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Рисунок 1" descr="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971550" y="1773238"/>
            <a:ext cx="71866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                                      Цель работы:</a:t>
            </a:r>
          </a:p>
          <a:p>
            <a:endParaRPr lang="ru-RU" sz="2000" b="1">
              <a:latin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</a:rPr>
              <a:t> - познакомить детей с историей возникновения и</a:t>
            </a:r>
          </a:p>
          <a:p>
            <a:r>
              <a:rPr lang="ru-RU" sz="2000" b="1">
                <a:latin typeface="Times New Roman" pitchFamily="18" charset="0"/>
              </a:rPr>
              <a:t>   видоизменения новогодних игрушек в России.</a:t>
            </a:r>
          </a:p>
          <a:p>
            <a:endParaRPr lang="ru-RU" sz="2000" b="1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>
                <a:latin typeface="Times New Roman" pitchFamily="18" charset="0"/>
              </a:rPr>
              <a:t> познакомить с технологией производства старинных </a:t>
            </a:r>
          </a:p>
          <a:p>
            <a:r>
              <a:rPr lang="ru-RU" sz="2000" b="1">
                <a:latin typeface="Times New Roman" pitchFamily="18" charset="0"/>
              </a:rPr>
              <a:t>  новогодних игрушек.</a:t>
            </a:r>
          </a:p>
          <a:p>
            <a:endParaRPr lang="ru-RU" sz="2000" b="1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>
                <a:latin typeface="Times New Roman" pitchFamily="18" charset="0"/>
              </a:rPr>
              <a:t> рассказать, где можно ознакомиться с  коллекцией </a:t>
            </a:r>
          </a:p>
          <a:p>
            <a:r>
              <a:rPr lang="ru-RU" sz="2000" b="1">
                <a:latin typeface="Times New Roman" pitchFamily="18" charset="0"/>
              </a:rPr>
              <a:t>  старинных новогодних игрушек.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b20130108223602.jpg"/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1143000"/>
            <a:ext cx="714375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574078438777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785813"/>
            <a:ext cx="73787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b2013010818372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813" y="711200"/>
            <a:ext cx="535781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b2013010818494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8213" y="928688"/>
            <a:ext cx="74199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b20130108185124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" y="1143000"/>
            <a:ext cx="76628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b20130108205529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5" y="1143000"/>
            <a:ext cx="7851775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3" y="714375"/>
            <a:ext cx="828675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review_1286ed9c439c218789dcf8804b4c31f0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750" y="692150"/>
            <a:ext cx="81915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b2013010818450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428750"/>
            <a:ext cx="81438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b2013010819440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642938"/>
            <a:ext cx="69850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b2013010819101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3475" y="500063"/>
            <a:ext cx="663733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ZGQ4LThj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88" y="357188"/>
            <a:ext cx="7358062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b2013010819481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0" y="385763"/>
            <a:ext cx="47625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b2013010819543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357188"/>
            <a:ext cx="6456362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269</Words>
  <Application>Microsoft Office PowerPoint</Application>
  <PresentationFormat>Экран (4:3)</PresentationFormat>
  <Paragraphs>30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</dc:creator>
  <cp:lastModifiedBy>НИК</cp:lastModifiedBy>
  <cp:revision>33</cp:revision>
  <dcterms:created xsi:type="dcterms:W3CDTF">2004-11-07T02:37:32Z</dcterms:created>
  <dcterms:modified xsi:type="dcterms:W3CDTF">2004-11-11T01:55:23Z</dcterms:modified>
</cp:coreProperties>
</file>