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2" r:id="rId7"/>
    <p:sldId id="267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4FF9FE1-C876-4196-8ED6-CAA03BE9889F}">
          <p14:sldIdLst>
            <p14:sldId id="256"/>
            <p14:sldId id="257"/>
            <p14:sldId id="258"/>
            <p14:sldId id="259"/>
            <p14:sldId id="262"/>
            <p14:sldId id="267"/>
            <p14:sldId id="264"/>
            <p14:sldId id="265"/>
            <p14:sldId id="266"/>
          </p14:sldIdLst>
        </p14:section>
        <p14:section name="Раздел без заголовка" id="{AA07E79A-97D0-4611-8190-8E45536F746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Тува в составе уйгурского каганата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42918"/>
            <a:ext cx="8610600" cy="5954434"/>
          </a:xfrm>
        </p:spPr>
        <p:txBody>
          <a:bodyPr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2"/>
                </a:solidFill>
              </a:rPr>
              <a:t>Выполнила : </a:t>
            </a:r>
            <a:r>
              <a:rPr lang="ru-RU" dirty="0" err="1" smtClean="0">
                <a:solidFill>
                  <a:schemeClr val="bg2"/>
                </a:solidFill>
              </a:rPr>
              <a:t>Сумуя</a:t>
            </a:r>
            <a:r>
              <a:rPr lang="ru-RU" dirty="0" smtClean="0">
                <a:solidFill>
                  <a:schemeClr val="bg2"/>
                </a:solidFill>
              </a:rPr>
              <a:t> А.П.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</a:t>
            </a:r>
            <a:r>
              <a:rPr lang="ru-RU" dirty="0"/>
              <a:t>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20-23 параграфы прочитать, подготовить доклад «Культура Тувы в уйгурский период», реферат «Общественные отношения в уйгурский период</a:t>
            </a:r>
            <a:r>
              <a:rPr lang="ru-RU" smtClean="0"/>
              <a:t>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64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В середине </a:t>
            </a:r>
            <a:r>
              <a:rPr lang="en-US" sz="3600" dirty="0" smtClean="0"/>
              <a:t>VIII</a:t>
            </a:r>
            <a:r>
              <a:rPr lang="ru-RU" sz="3600" dirty="0" smtClean="0"/>
              <a:t> века на историческую арену  Центральной Азии вышли уйгуры одно из древнейших </a:t>
            </a:r>
            <a:r>
              <a:rPr lang="ru-RU" sz="3600" dirty="0" err="1" smtClean="0"/>
              <a:t>тюркоязычных</a:t>
            </a:r>
            <a:r>
              <a:rPr lang="ru-RU" sz="3600" dirty="0" smtClean="0"/>
              <a:t> народов Центральной Азии, происходящее из племен  «теле».</a:t>
            </a:r>
          </a:p>
          <a:p>
            <a:r>
              <a:rPr lang="ru-RU" sz="3600" dirty="0" smtClean="0"/>
              <a:t>Разбив государство древних тюрков создали новое- Уйгурский каганат (745-840 гг.)</a:t>
            </a:r>
          </a:p>
          <a:p>
            <a:r>
              <a:rPr lang="ru-RU" sz="3600" dirty="0" smtClean="0"/>
              <a:t>Уйгурский период в истории Тувы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Города уйгуров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 descr="hello_html_352949b8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344816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929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Система крепостей, соединенных между собой оборонительными укреплениями  и валами</a:t>
            </a:r>
            <a:br>
              <a:rPr lang="ru-RU" sz="2600" dirty="0">
                <a:solidFill>
                  <a:prstClr val="black"/>
                </a:solidFill>
                <a:latin typeface="Constantia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9" name="Picture 5" descr="C:\Users\user\Desktop\dluzhnevskaya-savinov-2007-144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59"/>
            <a:ext cx="8712968" cy="468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75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Городища(укрепленные поселения) представляли собой монументальные сооружения, окруженные стенами.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Городища-центры оседлости, земледелия, ремесла и торговли. На случай военной опасности служили убежищами.</a:t>
            </a:r>
          </a:p>
          <a:p>
            <a:r>
              <a:rPr lang="ru-RU" dirty="0" smtClean="0"/>
              <a:t>Известно 17 городищ и один наблюдательный опорный пункт (долины рек </a:t>
            </a:r>
            <a:r>
              <a:rPr lang="ru-RU" dirty="0" err="1" smtClean="0"/>
              <a:t>Хемчик</a:t>
            </a:r>
            <a:r>
              <a:rPr lang="ru-RU" dirty="0" smtClean="0"/>
              <a:t>, Чадан, устье Ак-</a:t>
            </a:r>
            <a:r>
              <a:rPr lang="ru-RU" dirty="0" err="1" smtClean="0"/>
              <a:t>Суга</a:t>
            </a:r>
            <a:r>
              <a:rPr lang="ru-RU" dirty="0" smtClean="0"/>
              <a:t> и Элегеста, на левобережье </a:t>
            </a:r>
            <a:r>
              <a:rPr lang="ru-RU" dirty="0" err="1" smtClean="0"/>
              <a:t>Улуг-Хема</a:t>
            </a:r>
            <a:r>
              <a:rPr lang="ru-RU" dirty="0" smtClean="0"/>
              <a:t>, между его притоками- Чаа-Холь и </a:t>
            </a:r>
            <a:r>
              <a:rPr lang="ru-RU" dirty="0" err="1" smtClean="0"/>
              <a:t>Барык</a:t>
            </a:r>
            <a:r>
              <a:rPr lang="ru-RU" dirty="0" smtClean="0"/>
              <a:t>, на озере </a:t>
            </a:r>
            <a:r>
              <a:rPr lang="ru-RU" dirty="0" err="1" smtClean="0"/>
              <a:t>Тере</a:t>
            </a:r>
            <a:r>
              <a:rPr lang="ru-RU" dirty="0" smtClean="0"/>
              <a:t>-Холь)</a:t>
            </a:r>
          </a:p>
          <a:p>
            <a:pPr algn="just"/>
            <a:r>
              <a:rPr lang="ru-RU" dirty="0" smtClean="0"/>
              <a:t>Оборонительный вал – от Элегеста до верховьев </a:t>
            </a:r>
            <a:r>
              <a:rPr lang="ru-RU" dirty="0" err="1" smtClean="0"/>
              <a:t>Хемчика</a:t>
            </a:r>
            <a:r>
              <a:rPr lang="ru-RU" dirty="0" smtClean="0"/>
              <a:t>, вдоль северной стены сооружен земельный ров.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34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 descr="C:\Users\user\Desktop\Работа\История тувы\История Тувыyjd\0pKjx2aty7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600" y="857250"/>
            <a:ext cx="76708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34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Работа\скач\71673395_dom_prizrak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324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Хозяйство и общественные отношения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7854696" cy="4608512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Основа хозяйства: кочевое скотоводство (экстенсивное) и плужное земледелие с применением тягловой силы животных и искусственным орошением.</a:t>
            </a:r>
          </a:p>
          <a:p>
            <a:pPr algn="l"/>
            <a:r>
              <a:rPr lang="ru-RU" dirty="0" smtClean="0"/>
              <a:t>Ремесло в уйгурский период  уже отделилось земледелия и скотоводства. Развиты  горное, гончарное, строительное дело, ткачество, декоративно-прикладное искусство, катание </a:t>
            </a:r>
            <a:r>
              <a:rPr lang="ru-RU" dirty="0"/>
              <a:t>войлока, шорное, столярное кузнечное, ювелирное дело.</a:t>
            </a:r>
            <a:endParaRPr lang="ru-RU" dirty="0" smtClean="0"/>
          </a:p>
          <a:p>
            <a:pPr algn="l"/>
            <a:r>
              <a:rPr lang="ru-RU" dirty="0" smtClean="0"/>
              <a:t>Добыча руды (железа, меди, олово, золото, серебро).</a:t>
            </a:r>
          </a:p>
          <a:p>
            <a:pPr algn="l"/>
            <a:r>
              <a:rPr lang="ru-RU" dirty="0" smtClean="0"/>
              <a:t>Камнетесы, скульпторы.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748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480067"/>
              </p:ext>
            </p:extLst>
          </p:nvPr>
        </p:nvGraphicFramePr>
        <p:xfrm>
          <a:off x="457200" y="1935163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+</a:t>
                      </a:r>
                      <a:r>
                        <a:rPr lang="ru-RU" sz="2800" dirty="0" err="1" smtClean="0"/>
                        <a:t>ое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</a:t>
                      </a:r>
                      <a:r>
                        <a:rPr lang="ru-RU" sz="2800" dirty="0" err="1" smtClean="0"/>
                        <a:t>ое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Принесли с собой</a:t>
                      </a:r>
                      <a:r>
                        <a:rPr lang="ru-RU" sz="2800" baseline="0" dirty="0" smtClean="0"/>
                        <a:t> элементы оседлого образа жизни ,</a:t>
                      </a:r>
                    </a:p>
                    <a:p>
                      <a:pPr algn="ctr"/>
                      <a:r>
                        <a:rPr lang="ru-RU" sz="2800" baseline="0" dirty="0" smtClean="0"/>
                        <a:t>Строительство монументальных архитектурных сооружений, городов, крепостей, создание енисейской письменности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827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266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Тува в составе уйгурского каганата</vt:lpstr>
      <vt:lpstr>Слайд 2</vt:lpstr>
      <vt:lpstr>Города уйгуров</vt:lpstr>
      <vt:lpstr>Система крепостей, соединенных между собой оборонительными укреплениями  и валами </vt:lpstr>
      <vt:lpstr>Городища(укрепленные поселения) представляли собой монументальные сооружения, окруженные стенами.</vt:lpstr>
      <vt:lpstr>Слайд 6</vt:lpstr>
      <vt:lpstr>Слайд 7</vt:lpstr>
      <vt:lpstr>Хозяйство и общественные отношения</vt:lpstr>
      <vt:lpstr>Культура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мама</cp:lastModifiedBy>
  <cp:revision>16</cp:revision>
  <dcterms:modified xsi:type="dcterms:W3CDTF">2015-12-11T14:24:49Z</dcterms:modified>
</cp:coreProperties>
</file>