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B96326-610C-489D-A6B0-3DA19BB1263C}" type="datetimeFigureOut">
              <a:rPr lang="ru-RU" smtClean="0"/>
              <a:t>14.11.2015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52C2FD-CD11-4D6F-963C-A5B4F14F9D8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58417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tx1"/>
                </a:solidFill>
              </a:rPr>
              <a:t>Государственное  бюджетное общеобразовательное учреждение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школа  № 432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err="1" smtClean="0">
                <a:solidFill>
                  <a:schemeClr val="tx1"/>
                </a:solidFill>
              </a:rPr>
              <a:t>Колпинского</a:t>
            </a:r>
            <a:r>
              <a:rPr lang="ru-RU" sz="2400" dirty="0" smtClean="0">
                <a:solidFill>
                  <a:schemeClr val="tx1"/>
                </a:solidFill>
              </a:rPr>
              <a:t>  </a:t>
            </a:r>
            <a:r>
              <a:rPr lang="ru-RU" sz="2400" dirty="0" err="1" smtClean="0">
                <a:solidFill>
                  <a:schemeClr val="tx1"/>
                </a:solidFill>
              </a:rPr>
              <a:t>районаСанкт</a:t>
            </a:r>
            <a:r>
              <a:rPr lang="ru-RU" sz="2400" dirty="0" smtClean="0">
                <a:solidFill>
                  <a:schemeClr val="tx1"/>
                </a:solidFill>
              </a:rPr>
              <a:t>-Петербурга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410445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Презентация к уроку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Шов «Вперед иголка»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2200" dirty="0" smtClean="0">
                <a:solidFill>
                  <a:schemeClr val="tx1"/>
                </a:solidFill>
              </a:rPr>
              <a:t>Учитель: Дегтярева Анна Николаевна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ctr"/>
            <a:r>
              <a:rPr lang="ru-RU" dirty="0"/>
              <a:t>«Шов вперед иголка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42" name="Picture 2" descr="G:\Конспекты\img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859671" cy="422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105835"/>
            <a:ext cx="78488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sz="2400" b="1" dirty="0" smtClean="0"/>
              <a:t>стежки </a:t>
            </a:r>
            <a:r>
              <a:rPr lang="ru-RU" sz="2400" b="1" dirty="0"/>
              <a:t>шва всегда должны быть одинаковой </a:t>
            </a:r>
            <a:r>
              <a:rPr lang="ru-RU" sz="2400" b="1" dirty="0" smtClean="0"/>
              <a:t>длины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400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Конспекты\noz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288913" y="1921778"/>
            <a:ext cx="4391941" cy="452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Конспекты\678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600400" cy="388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/>
          <a:lstStyle/>
          <a:p>
            <a:pPr algn="ctr"/>
            <a:r>
              <a:rPr lang="ru-RU" dirty="0"/>
              <a:t>«Шов вперед иголка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42" name="Picture 2" descr="G:\Конспекты\img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12005"/>
            <a:ext cx="7859671" cy="41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105835"/>
            <a:ext cx="78488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sz="2400" b="1" dirty="0" smtClean="0"/>
              <a:t>стежки </a:t>
            </a:r>
            <a:r>
              <a:rPr lang="ru-RU" sz="2400" b="1" dirty="0"/>
              <a:t>шва всегда должны быть одинаковой </a:t>
            </a:r>
            <a:r>
              <a:rPr lang="ru-RU" sz="2400" b="1" dirty="0" smtClean="0"/>
              <a:t>длины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060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87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</a:t>
            </a:r>
            <a:endParaRPr lang="ru-RU" dirty="0"/>
          </a:p>
        </p:txBody>
      </p:sp>
      <p:pic>
        <p:nvPicPr>
          <p:cNvPr id="12290" name="Picture 2" descr="G:\Конспекты\Смайл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36" y="1484784"/>
            <a:ext cx="579722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7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ИГОЛКА</a:t>
            </a:r>
            <a:endParaRPr lang="ru-RU" dirty="0"/>
          </a:p>
        </p:txBody>
      </p:sp>
      <p:pic>
        <p:nvPicPr>
          <p:cNvPr id="7" name="Picture 3" descr="G:\Конспекты\agadav02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8350" y="2710656"/>
            <a:ext cx="50673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3" y="1916832"/>
            <a:ext cx="83089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4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НИТКИ</a:t>
            </a:r>
            <a:endParaRPr lang="ru-RU" dirty="0"/>
          </a:p>
        </p:txBody>
      </p:sp>
      <p:pic>
        <p:nvPicPr>
          <p:cNvPr id="2050" name="Picture 2" descr="G:\Конспекты\NT-055-2012-09_en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3276441"/>
            <a:ext cx="2133600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Конспекты\NT-055-2012-09_en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67144"/>
            <a:ext cx="5559952" cy="44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НОЖНИЦЫ</a:t>
            </a:r>
            <a:endParaRPr lang="ru-RU" dirty="0"/>
          </a:p>
        </p:txBody>
      </p:sp>
      <p:pic>
        <p:nvPicPr>
          <p:cNvPr id="3074" name="Picture 2" descr="G:\Конспекты\39333_1_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64503" y="1299993"/>
            <a:ext cx="452696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ТКАНЬ</a:t>
            </a:r>
            <a:endParaRPr lang="ru-RU" dirty="0"/>
          </a:p>
        </p:txBody>
      </p:sp>
      <p:pic>
        <p:nvPicPr>
          <p:cNvPr id="4099" name="Picture 3" descr="G:\Конспекты\13209459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43177" y="1935163"/>
            <a:ext cx="5857645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ИГОЛЬНИЦА</a:t>
            </a:r>
            <a:endParaRPr lang="ru-RU" dirty="0"/>
          </a:p>
        </p:txBody>
      </p:sp>
      <p:pic>
        <p:nvPicPr>
          <p:cNvPr id="5122" name="Picture 2" descr="G:\Конспекты\678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119" y="1935163"/>
            <a:ext cx="4077761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Конспекты\678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501981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Конспекты\678_en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363" y="1772816"/>
            <a:ext cx="4368385" cy="47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82" name="Picture 14" descr="G:\Конспекты\NT-055-2012-09_en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4168" y="4077072"/>
            <a:ext cx="2673660" cy="21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Конспекты\132094598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353204" cy="25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G:\Конспекты\agadav02g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33371">
            <a:off x="3682412" y="1745413"/>
            <a:ext cx="2979681" cy="166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G:\Конспекты\678_en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950138" cy="21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G:\Конспекты\39333_1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0584">
            <a:off x="832117" y="1210767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«Шов вперед иголка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8195" name="Picture 3" descr="G:\Конспекты\img06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935163"/>
            <a:ext cx="8424936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50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Государственное  бюджетное общеобразовательное учреждение школа  № 432  Колпинского  районаСанкт-Петербурга</vt:lpstr>
      <vt:lpstr>ИГОЛКА</vt:lpstr>
      <vt:lpstr>НИТКИ</vt:lpstr>
      <vt:lpstr>НОЖНИЦЫ</vt:lpstr>
      <vt:lpstr>ТКАНЬ</vt:lpstr>
      <vt:lpstr>ИГОЛЬНИЦА</vt:lpstr>
      <vt:lpstr>Презентация PowerPoint</vt:lpstr>
      <vt:lpstr>ФИЗКУЛЬТМИНУТКА</vt:lpstr>
      <vt:lpstr>«Шов вперед иголка» </vt:lpstr>
      <vt:lpstr>«Шов вперед иголка» </vt:lpstr>
      <vt:lpstr>Презентация PowerPoint</vt:lpstr>
      <vt:lpstr>«Шов вперед иголка» </vt:lpstr>
      <vt:lpstr>СПАСИБО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общеобразовательное учреждение школа  № 432  Колпинского  района Санкт-Петербурга</dc:title>
  <dc:creator>Хазяина, однака</dc:creator>
  <cp:lastModifiedBy>Хазяина, однака</cp:lastModifiedBy>
  <cp:revision>10</cp:revision>
  <dcterms:created xsi:type="dcterms:W3CDTF">2015-11-14T15:42:33Z</dcterms:created>
  <dcterms:modified xsi:type="dcterms:W3CDTF">2015-11-14T17:25:41Z</dcterms:modified>
</cp:coreProperties>
</file>