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6.jpg" ContentType="image/png"/>
  <Override PartName="/ppt/media/image17.jpg" ContentType="image/png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74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FFFD8-F7A8-432C-8F16-52D11F28AB14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AC199-30E9-4F96-93D5-2645E21DC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3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E78A-D4C9-4A53-9A7C-9E84CFA65590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01BCF5-C2A6-4BFC-BE3E-648A29BD01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E78A-D4C9-4A53-9A7C-9E84CFA65590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BCF5-C2A6-4BFC-BE3E-648A29BD0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E78A-D4C9-4A53-9A7C-9E84CFA65590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BCF5-C2A6-4BFC-BE3E-648A29BD0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9EE78A-D4C9-4A53-9A7C-9E84CFA65590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E01BCF5-C2A6-4BFC-BE3E-648A29BD01F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E78A-D4C9-4A53-9A7C-9E84CFA65590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BCF5-C2A6-4BFC-BE3E-648A29BD01F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E78A-D4C9-4A53-9A7C-9E84CFA65590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BCF5-C2A6-4BFC-BE3E-648A29BD01F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BCF5-C2A6-4BFC-BE3E-648A29BD01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E78A-D4C9-4A53-9A7C-9E84CFA65590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E78A-D4C9-4A53-9A7C-9E84CFA65590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BCF5-C2A6-4BFC-BE3E-648A29BD01F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E78A-D4C9-4A53-9A7C-9E84CFA65590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BCF5-C2A6-4BFC-BE3E-648A29BD0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9EE78A-D4C9-4A53-9A7C-9E84CFA65590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01BCF5-C2A6-4BFC-BE3E-648A29BD01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E78A-D4C9-4A53-9A7C-9E84CFA65590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01BCF5-C2A6-4BFC-BE3E-648A29BD01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9EE78A-D4C9-4A53-9A7C-9E84CFA65590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E01BCF5-C2A6-4BFC-BE3E-648A29BD01F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152400"/>
            <a:ext cx="5915000" cy="1219200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Сырники</a:t>
            </a:r>
            <a:endParaRPr lang="ru-RU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2420887"/>
            <a:ext cx="7448550" cy="37989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56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3214" y="-128528"/>
            <a:ext cx="471601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Другим способом получения так называемого «сыра» в то время была простокваша. Ее ставили на печь в </a:t>
            </a:r>
            <a:r>
              <a:rPr lang="ru-RU" sz="2800" dirty="0" smtClean="0">
                <a:solidFill>
                  <a:srgbClr val="FF0000"/>
                </a:solidFill>
              </a:rPr>
              <a:t>специальной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емкости и получившуюся сыворотку сцеживали. Из нее получался (под воздействием пресса) творог. Срок годности творога составлял 6-8 дней. Вследствие этого появилось множество способов использования творога в процессе приготовления пищи.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30" y="332656"/>
            <a:ext cx="3854014" cy="61157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363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2218556" cy="2808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44825"/>
            <a:ext cx="2441848" cy="2736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72816"/>
            <a:ext cx="2520280" cy="2880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2" y="5157192"/>
            <a:ext cx="2071655" cy="4608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085184"/>
            <a:ext cx="2336147" cy="45365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72" y="5085184"/>
            <a:ext cx="247261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2664296" cy="23762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725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Сегодня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и творог, и сыр очень широко распространены и очень популярны во всех кухнях мира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64904"/>
            <a:ext cx="2524046" cy="22322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61" y="5085184"/>
            <a:ext cx="1403598" cy="13110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989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8451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Изначально, сырники имели достаточно простую рецептуру, но со временем, каждая хозяйка, каждый кулинар вносили в основной рецепт что-то свое, и сегодня мы с Вами имеем возможность выбирать лучшие рецепты из десятков возможных.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2657872" cy="18272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26619"/>
            <a:ext cx="2936120" cy="19547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250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924800" cy="100811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Идея 1. Соусы, </a:t>
            </a:r>
            <a:r>
              <a:rPr lang="ru-RU" sz="44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топпинги</a:t>
            </a:r>
            <a:r>
              <a:rPr lang="ru-RU" sz="4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, </a:t>
            </a:r>
            <a:r>
              <a:rPr lang="ru-RU" sz="44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дипы</a:t>
            </a: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5800" y="3933056"/>
            <a:ext cx="7924800" cy="15121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Дипы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соусы, подаются в отдельной посуде и уже в эту посуду нужно макать сырники</a:t>
            </a: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1889664" cy="19656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58607"/>
            <a:ext cx="2222500" cy="190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49" y="1803151"/>
            <a:ext cx="1966483" cy="190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445224"/>
            <a:ext cx="2510532" cy="1033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243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Идея 2. Свежие ягоды и фрукты</a:t>
            </a: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7404131" cy="36772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221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Идея 3. Изюм, курага, лимонная цедра, шоколад…</a:t>
            </a: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5715000" cy="4286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058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Идея 4. Начинка</a:t>
            </a: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6096000" cy="4076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896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При желании сырники можно превратить в очень нарядное блюдо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1924720" cy="20882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2" y="1736812"/>
            <a:ext cx="2376264" cy="2160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532432"/>
            <a:ext cx="2153816" cy="14349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69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Идея 5. Глазурь и растопленный шоколад</a:t>
            </a: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948264" cy="42691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55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2208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Презентация к уроку СБО</a:t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ГБОУ школа№46 г. Санкт-Петербурга</a:t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« Центр Реабилитации и Милосердия»</a:t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Учитель: Костина О.А.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8608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Выбор за нами!</a:t>
            </a:r>
            <a:endParaRPr lang="ru-RU" sz="8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169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Цели и задачи:</a:t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_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Систематизировать и расширить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знания о молочных продуктах;</a:t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vetica Neue"/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_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познакомить учащихся с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историей сырников»</a:t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vetica Neue"/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_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корригировать внимание учащихся, развивать устную речь; способствовать развитию зрительного и слухового восприятия; развивать эмоционально-волевую сферу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76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Каждое кулинарное произведение имеет свою историю, и сегодня мы постараемся внести ясность в создание такого блюда как сырники из творога.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3305944" cy="25189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45024"/>
            <a:ext cx="3312368" cy="26629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884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0884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Сырники – всем известное блюдо быстрого приготовления. Оно очень популярно, потому что приготовить его несложно. Сырники делают из творога. Тогда возникает вполне закономерный вопрос: почему блюдо, в котором основным ингредиентом является творог, а не сыр, называется «сырниками»?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25144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192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59936" cy="57606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Существует легенда, в которой идет речь о том, как довольно случайно появился этот рецепт.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 этот период Римской истории аравийский купец, шел по глухой местности. В дорогу он взял с собой поесть и молока  В тот раз лето было очень жарким, и купец присел передохнуть и хотел выпить молока. И тут из тары с молоком вдруг вылилась странная по виду и консистенции жидкость. Сегодня мы знаем ее как «сыворотку».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548680"/>
            <a:ext cx="3592264" cy="5904656"/>
          </a:xfrm>
        </p:spPr>
      </p:pic>
    </p:spTree>
    <p:extLst>
      <p:ext uri="{BB962C8B-B14F-4D97-AF65-F5344CB8AC3E}">
        <p14:creationId xmlns:p14="http://schemas.microsoft.com/office/powerpoint/2010/main" val="37668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492896"/>
            <a:ext cx="990600" cy="5524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7254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Так постепенно рецепт </a:t>
            </a:r>
            <a:r>
              <a:rPr lang="ru-RU" sz="3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распрастранился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по Аравии, а со временем – и по всей Европе. Продукт, полученный из сырого молока стали называть «сыр», а блюдо, изготовленное из него, соответственно «сырниками».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56992"/>
            <a:ext cx="4032448" cy="30735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405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6252307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Сырники в Древней Руси</a:t>
            </a:r>
          </a:p>
        </p:txBody>
      </p:sp>
    </p:spTree>
    <p:extLst>
      <p:ext uri="{BB962C8B-B14F-4D97-AF65-F5344CB8AC3E}">
        <p14:creationId xmlns:p14="http://schemas.microsoft.com/office/powerpoint/2010/main" val="24503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01008"/>
            <a:ext cx="3168352" cy="2880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107504"/>
            <a:ext cx="8229600" cy="43204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  Древней Руси использовали кисломолочные продукты для приготовления различных 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блюд: </a:t>
            </a: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«…молоко (млеко) сладкое и кислое свернувшееся» (т.е. творог и сыр).</a:t>
            </a:r>
            <a:b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 то время творог (после переработки) был сырым. Вот откуда на Руси произошло название «сыр».</a:t>
            </a:r>
          </a:p>
        </p:txBody>
      </p:sp>
    </p:spTree>
    <p:extLst>
      <p:ext uri="{BB962C8B-B14F-4D97-AF65-F5344CB8AC3E}">
        <p14:creationId xmlns:p14="http://schemas.microsoft.com/office/powerpoint/2010/main" val="27962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198</TotalTime>
  <Words>387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Сырники</vt:lpstr>
      <vt:lpstr>Презентация к уроку СБО ГБОУ школа№46 г. Санкт-Петербурга « Центр Реабилитации и Милосердия» Учитель: Костина О.А.</vt:lpstr>
      <vt:lpstr>Цели и задачи: _Систематизировать и расширить знания о молочных продуктах; _познакомить учащихся с историей сырников» _корригировать внимание учащихся, развивать устную речь; способствовать развитию зрительного и слухового восприятия; развивать эмоционально-волевую сферу</vt:lpstr>
      <vt:lpstr>Каждое кулинарное произведение имеет свою историю, и сегодня мы постараемся внести ясность в создание такого блюда как сырники из творога. </vt:lpstr>
      <vt:lpstr>Сырники – всем известное блюдо быстрого приготовления. Оно очень популярно, потому что приготовить его несложно. Сырники делают из творога. Тогда возникает вполне закономерный вопрос: почему блюдо, в котором основным ингредиентом является творог, а не сыр, называется «сырниками»?</vt:lpstr>
      <vt:lpstr>Презентация PowerPoint</vt:lpstr>
      <vt:lpstr>Так постепенно рецепт распрастранился по Аравии, а со временем – и по всей Европе. Продукт, полученный из сырого молока стали называть «сыр», а блюдо, изготовленное из него, соответственно «сырниками».</vt:lpstr>
      <vt:lpstr>Сырники в Древней Руси</vt:lpstr>
      <vt:lpstr>В  Древней Руси использовали кисломолочные продукты для приготовления различных блюд: «…молоко (млеко) сладкое и кислое свернувшееся» (т.е. творог и сыр). В то время творог (после переработки) был сырым. Вот откуда на Руси произошло название «сыр».</vt:lpstr>
      <vt:lpstr>Презентация PowerPoint</vt:lpstr>
      <vt:lpstr>Презентация PowerPoint</vt:lpstr>
      <vt:lpstr> Сегодня и творог, и сыр очень широко распространены и очень популярны во всех кухнях мира.  </vt:lpstr>
      <vt:lpstr>Изначально, сырники имели достаточно простую рецептуру, но со временем, каждая хозяйка, каждый кулинар вносили в основной рецепт что-то свое, и сегодня мы с Вами имеем возможность выбирать лучшие рецепты из десятков возможных.</vt:lpstr>
      <vt:lpstr>Идея 1. Соусы, топпинги, дипы</vt:lpstr>
      <vt:lpstr>Идея 2. Свежие ягоды и фрукты</vt:lpstr>
      <vt:lpstr>Идея 3. Изюм, курага, лимонная цедра, шоколад…</vt:lpstr>
      <vt:lpstr>Идея 4. Начинка</vt:lpstr>
      <vt:lpstr>При желании сырники можно превратить в очень нарядное блюдо</vt:lpstr>
      <vt:lpstr>Идея 5. Глазурь и растопленный шоколад</vt:lpstr>
      <vt:lpstr>Выбор за нами!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Сырники</dc:title>
  <dc:creator>316-46</dc:creator>
  <cp:lastModifiedBy>316-46</cp:lastModifiedBy>
  <cp:revision>14</cp:revision>
  <dcterms:created xsi:type="dcterms:W3CDTF">2015-10-16T10:53:15Z</dcterms:created>
  <dcterms:modified xsi:type="dcterms:W3CDTF">2015-11-19T09:09:13Z</dcterms:modified>
</cp:coreProperties>
</file>