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02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D1633-1D1E-405D-A29E-E090EA01AD3D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06F75-2ABC-43B1-BE96-DD07BA82CD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cs typeface="Aharoni" pitchFamily="2" charset="-79"/>
              </a:rPr>
              <a:t>викторина</a:t>
            </a:r>
            <a:endParaRPr lang="ru-RU" sz="6000" b="1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933056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Новое время в вопросах и ответах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Поразмышляй.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«Годунов</a:t>
            </a:r>
            <a:r>
              <a:rPr lang="ru-RU" sz="2800" dirty="0" smtClean="0"/>
              <a:t>, когда пришел к власти, приказал арестовать братьев Романовых. Им было предъявлено обвинение в колдовстве. Конечно, это был лишь предлог. Семен Годунов, родственник Бориса, подкупил казначея Романовых, чтобы тот подложил в их кладовую мешочек с кореньями – «колдовскими травами</a:t>
            </a:r>
            <a:r>
              <a:rPr lang="ru-RU" sz="2800" dirty="0" smtClean="0"/>
              <a:t>».</a:t>
            </a:r>
          </a:p>
          <a:p>
            <a:pPr>
              <a:buNone/>
            </a:pPr>
            <a:r>
              <a:rPr lang="ru-RU" sz="2800" dirty="0" smtClean="0"/>
              <a:t>-Верил ли Годунов в то, что Романовы-колдуны</a:t>
            </a:r>
            <a:r>
              <a:rPr lang="ru-RU" sz="2800" dirty="0" smtClean="0"/>
              <a:t>?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-Чего опасался Годунов?</a:t>
            </a:r>
          </a:p>
          <a:p>
            <a:pPr>
              <a:buNone/>
            </a:pPr>
            <a:r>
              <a:rPr lang="ru-RU" sz="2800" dirty="0" smtClean="0"/>
              <a:t>-Были ли основательны эти опасения</a:t>
            </a:r>
            <a:r>
              <a:rPr lang="ru-RU" sz="2800" dirty="0" smtClean="0"/>
              <a:t>?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за документ?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-О каком документе говорится в тексте?</a:t>
            </a:r>
          </a:p>
          <a:p>
            <a:pPr>
              <a:buNone/>
            </a:pPr>
            <a:r>
              <a:rPr lang="ru-RU" dirty="0" smtClean="0"/>
              <a:t>-Когда он был введен?</a:t>
            </a:r>
          </a:p>
          <a:p>
            <a:pPr>
              <a:buNone/>
            </a:pPr>
            <a:r>
              <a:rPr lang="ru-RU" dirty="0" smtClean="0"/>
              <a:t>«При царе Иоанне Васильевиче крестьяне выход имели вольный, а царь Федор Иванович по наговору Бориса Годунова, не слушая совета старейших бояр, выход крестьянам заказал, и у кого сколько тогда крестьян где было, книги учинил».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Историческая личность.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Узнай исторического деятеля по его характеристике:</a:t>
            </a:r>
          </a:p>
          <a:p>
            <a:pPr>
              <a:buNone/>
            </a:pPr>
            <a:r>
              <a:rPr lang="ru-RU" dirty="0" smtClean="0"/>
              <a:t>«Он прост и слабоумен, но весьма любезен и хорош в обращении, тих и милостив, не имеет склонности к войне, мало способен к делам политическим и до крайности суеверен».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Соотнеси термины и определения.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124745"/>
          <a:ext cx="8136904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9648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1.Гражданская война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А.Человек, присвоивший себе чужое имя</a:t>
                      </a:r>
                      <a:endParaRPr lang="ru-RU" dirty="0"/>
                    </a:p>
                  </a:txBody>
                  <a:tcPr/>
                </a:tc>
              </a:tr>
              <a:tr h="9648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2.Самозванец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Б. военные формирования из</a:t>
                      </a:r>
                      <a:r>
                        <a:rPr lang="ru-RU" sz="2400" baseline="0" dirty="0" smtClean="0"/>
                        <a:t> гражданского населения</a:t>
                      </a:r>
                      <a:endParaRPr lang="ru-RU" sz="2400" dirty="0"/>
                    </a:p>
                  </a:txBody>
                  <a:tcPr/>
                </a:tc>
              </a:tr>
              <a:tr h="96488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3.Ополчение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В. война между</a:t>
                      </a:r>
                      <a:r>
                        <a:rPr lang="ru-RU" sz="2400" baseline="0" dirty="0" smtClean="0"/>
                        <a:t> гражданами одного государства</a:t>
                      </a:r>
                      <a:endParaRPr lang="ru-RU" sz="2400" dirty="0"/>
                    </a:p>
                  </a:txBody>
                  <a:tcPr/>
                </a:tc>
              </a:tr>
              <a:tr h="57002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4. Семибоярщина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Г. прозвище</a:t>
                      </a:r>
                      <a:r>
                        <a:rPr lang="ru-RU" sz="2400" baseline="0" dirty="0" smtClean="0"/>
                        <a:t> Лжедмитрия 2</a:t>
                      </a:r>
                      <a:endParaRPr lang="ru-RU" sz="2400" dirty="0"/>
                    </a:p>
                  </a:txBody>
                  <a:tcPr/>
                </a:tc>
              </a:tr>
              <a:tr h="179192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5. Тушинский вор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Д. боярское правление, подписавшее с Сигизмундом  договор о призвании на престол его сына Владислава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242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викторина</vt:lpstr>
      <vt:lpstr>Поразмышляй.</vt:lpstr>
      <vt:lpstr>Что за документ?</vt:lpstr>
      <vt:lpstr>Историческая личность.</vt:lpstr>
      <vt:lpstr>Соотнеси термины и определения.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Елена Халалей</dc:creator>
  <cp:lastModifiedBy>Елена Халалей</cp:lastModifiedBy>
  <cp:revision>5</cp:revision>
  <dcterms:created xsi:type="dcterms:W3CDTF">2015-12-05T19:58:41Z</dcterms:created>
  <dcterms:modified xsi:type="dcterms:W3CDTF">2015-12-05T20:44:17Z</dcterms:modified>
</cp:coreProperties>
</file>