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78" r:id="rId7"/>
    <p:sldId id="260" r:id="rId8"/>
    <p:sldId id="272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1" r:id="rId17"/>
    <p:sldId id="273" r:id="rId18"/>
    <p:sldId id="274" r:id="rId19"/>
    <p:sldId id="276" r:id="rId20"/>
    <p:sldId id="277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B4913D-17F2-459B-9A84-3AA81293D9E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4AAFD4-B04F-4757-9B3D-6290D7F7D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La ciudad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sp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132856"/>
            <a:ext cx="4248472" cy="3168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hospital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ncon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420888"/>
            <a:ext cx="4320480" cy="3024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tienda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68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4320480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mercado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3744416" cy="2592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supermercado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ino-en-supermerc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132856"/>
            <a:ext cx="424847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ntro-comerc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4032448" cy="2880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centro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comercial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4176464" cy="3024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parque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stadio_Teresa_Riv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4608512" cy="2880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campo de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fútbol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cine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MPj0402401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3" y="2183404"/>
            <a:ext cx="4536504" cy="312142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restaurante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MPj0406513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348879"/>
            <a:ext cx="4680520" cy="295232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.lrytas.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492896"/>
            <a:ext cx="4464496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teatro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calle</a:t>
            </a:r>
            <a:r>
              <a:rPr lang="en-US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la plaza, el barrio</a:t>
            </a: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MPj0401392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7192" y="2335111"/>
            <a:ext cx="4189615" cy="281801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luma-sau-pasiune-dusa-la-extrem-barcelona-are-un-nou-suporter-ce-au-facut-fanii-cu-noul-echipament-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91556"/>
            <a:ext cx="4392488" cy="2905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monumento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imthumb.p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172494"/>
            <a:ext cx="4762500" cy="3143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estación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autobús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rada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3888432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parada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autobús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estación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ferrocarril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tren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Picture 9" descr="MPj039972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86247" y="2154310"/>
            <a:ext cx="4771505" cy="31796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5325524-02-528x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132856"/>
            <a:ext cx="3600400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farmacia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rcovaldo-libreria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276871"/>
            <a:ext cx="4392488" cy="28803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librería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684237_28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4680520" cy="3240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iglesia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scnormal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492896"/>
            <a:ext cx="4680520" cy="3240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escuela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315369"/>
            <a:ext cx="3810000" cy="2857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Correo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(Los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Correos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misaria-policia-nacional-AL-031-1024x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348880"/>
            <a:ext cx="4464497" cy="2664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comisaría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cor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348880"/>
            <a:ext cx="3312368" cy="26525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banco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</TotalTime>
  <Words>34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La ciudad</vt:lpstr>
      <vt:lpstr> La calle, la plaza, el barrio </vt:lpstr>
      <vt:lpstr> La farmacia </vt:lpstr>
      <vt:lpstr> La librería </vt:lpstr>
      <vt:lpstr> La iglesia </vt:lpstr>
      <vt:lpstr>La escuela</vt:lpstr>
      <vt:lpstr> El Correo (Los Correos) </vt:lpstr>
      <vt:lpstr> La comisaría   </vt:lpstr>
      <vt:lpstr> El banco </vt:lpstr>
      <vt:lpstr> El hospital </vt:lpstr>
      <vt:lpstr> La tienda </vt:lpstr>
      <vt:lpstr> El mercado</vt:lpstr>
      <vt:lpstr>El supermercado</vt:lpstr>
      <vt:lpstr>El centro comercial</vt:lpstr>
      <vt:lpstr>El parque</vt:lpstr>
      <vt:lpstr> El campo de fútbol </vt:lpstr>
      <vt:lpstr>El cine</vt:lpstr>
      <vt:lpstr>El restaurante</vt:lpstr>
      <vt:lpstr>El teatro</vt:lpstr>
      <vt:lpstr>El monumento</vt:lpstr>
      <vt:lpstr>La estación de autobús</vt:lpstr>
      <vt:lpstr>La parada de autobús</vt:lpstr>
      <vt:lpstr>La estación de ferrocarril (tren)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ciudad</dc:title>
  <dc:creator>Home</dc:creator>
  <cp:lastModifiedBy>Home</cp:lastModifiedBy>
  <cp:revision>10</cp:revision>
  <dcterms:created xsi:type="dcterms:W3CDTF">2014-08-06T11:38:51Z</dcterms:created>
  <dcterms:modified xsi:type="dcterms:W3CDTF">2015-12-08T08:03:49Z</dcterms:modified>
</cp:coreProperties>
</file>