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7" r:id="rId8"/>
    <p:sldId id="272" r:id="rId9"/>
    <p:sldId id="268" r:id="rId10"/>
    <p:sldId id="269" r:id="rId11"/>
    <p:sldId id="262" r:id="rId12"/>
    <p:sldId id="265" r:id="rId13"/>
    <p:sldId id="264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57CD960-5DD6-4D53-9D73-D5D24973D12B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2D33934-9A31-46C4-9DC9-9966BB1AA1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Воронеж </a:t>
            </a:r>
            <a:br>
              <a:rPr lang="ru-RU" dirty="0" smtClean="0"/>
            </a:br>
            <a:r>
              <a:rPr lang="ru-RU" dirty="0" smtClean="0"/>
              <a:t>в годы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Света\краеведение\фото воронежа от саши\3. Воронеж захваченный и освобожденный\Возвращение в город (1043г.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0100"/>
            <a:ext cx="7488832" cy="51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Все, что осталось…</a:t>
            </a:r>
            <a:endParaRPr lang="ru-RU" dirty="0"/>
          </a:p>
        </p:txBody>
      </p:sp>
      <p:pic>
        <p:nvPicPr>
          <p:cNvPr id="4102" name="Picture 6" descr="D:\Света\краеведение\фото воронежа от саши\3. Воронеж захваченный и освобожденный\Руины города (неразобранное)\vr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6542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Света\краеведение\фото воронежа от саши\3. Воронеж захваченный и освобожденный\Руины города (неразобранное)\Район Тюрьма 20-ка 1942 (Застав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0575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Света\краеведение\фото воронежа от саши\3. Воронеж захваченный и освобожденный\Руины города (неразобранное)\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17" y="2924944"/>
            <a:ext cx="30575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Неузнаваемые улицы</a:t>
            </a:r>
            <a:endParaRPr lang="ru-RU" dirty="0"/>
          </a:p>
        </p:txBody>
      </p:sp>
      <p:pic>
        <p:nvPicPr>
          <p:cNvPr id="7170" name="Picture 2" descr="D:\Света\краеведение\фото воронежа от саши\3. Воронеж захваченный и освобожденный\Руины города (неразобранное)\раз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5" y="476672"/>
            <a:ext cx="37414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Света\краеведение\фото воронежа от саши\3. Воронеж захваченный и освобожденный\Руины города (неразобранное)\ru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3336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Света\краеведение\фото воронежа от саши\3. Воронеж захваченный и освобожденный\Руины города (неразобранное)\улица кир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9" y="2885646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Развалины школы</a:t>
            </a:r>
            <a:endParaRPr lang="ru-RU" dirty="0"/>
          </a:p>
        </p:txBody>
      </p:sp>
      <p:pic>
        <p:nvPicPr>
          <p:cNvPr id="5122" name="Picture 2" descr="D:\Света\краеведение\фото воронежа от саши\3. Воронеж захваченный и освобожденный\Руины города (неразобранное)\PIC_2-17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5527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Света\краеведение\фото воронежа от саши\3. Воронеж захваченный и освобожденный\Обсуждение взорванного обко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1682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Восстановим!</a:t>
            </a:r>
            <a:endParaRPr lang="ru-RU" dirty="0"/>
          </a:p>
        </p:txBody>
      </p:sp>
      <p:pic>
        <p:nvPicPr>
          <p:cNvPr id="14338" name="Picture 2" descr="D:\Света\краеведение\фото воронежа от саши\3. Воронеж захваченный и освобожденный\Разборка зава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80831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Света\краеведение\фото воронежа от саши\3. Воронеж захваченный и освобожденный\'Гармошка'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464496" cy="29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Воронеж 1942год.  Немецкая карта авиаразведки</a:t>
            </a:r>
            <a:endParaRPr lang="ru-RU" sz="3600" dirty="0"/>
          </a:p>
        </p:txBody>
      </p:sp>
      <p:pic>
        <p:nvPicPr>
          <p:cNvPr id="1027" name="Picture 3" descr="D:\Света\краеведение\фотографии и открытки\Woronesh_1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24" y="476672"/>
            <a:ext cx="409715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вета\краеведение\фото воронежа от саши\3. Воронеж захваченный и освобожденный\Бои за город\Voronez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695325"/>
            <a:ext cx="76104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Бои за Воронеж</a:t>
            </a:r>
            <a:endParaRPr lang="ru-RU" dirty="0"/>
          </a:p>
        </p:txBody>
      </p:sp>
      <p:pic>
        <p:nvPicPr>
          <p:cNvPr id="3074" name="Picture 2" descr="D:\Света\краеведение\фото воронежа от саши\3. Воронеж захваченный и освобожденный\Бои за город\600x600,fs-SHAIKHET-01,2-03,ShA-2-0382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728"/>
            <a:ext cx="22928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вета\краеведение\фото воронежа от саши\3. Воронеж захваченный и освобожденный\Бои за город\4545u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51" y="972066"/>
            <a:ext cx="635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Август 1942 года</a:t>
            </a:r>
            <a:endParaRPr lang="ru-RU" dirty="0"/>
          </a:p>
        </p:txBody>
      </p:sp>
      <p:pic>
        <p:nvPicPr>
          <p:cNvPr id="11266" name="Picture 2" descr="D:\Света\краеведение\фото воронежа от саши\3. Воронеж захваченный и освобожденный\Гитлеровцы в городе\19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888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Немцы в городе</a:t>
            </a:r>
            <a:endParaRPr lang="ru-RU" dirty="0"/>
          </a:p>
        </p:txBody>
      </p:sp>
      <p:pic>
        <p:nvPicPr>
          <p:cNvPr id="12290" name="Picture 2" descr="D:\Света\краеведение\фото воронежа от саши\3. Воронеж захваченный и освобожденный\Гитлеровцы в городе\Позируют на наших танка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65599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Ленину</a:t>
            </a:r>
            <a:br>
              <a:rPr lang="ru-RU" dirty="0" smtClean="0"/>
            </a:br>
            <a:r>
              <a:rPr lang="ru-RU" dirty="0" smtClean="0"/>
              <a:t> летом 1942 года</a:t>
            </a:r>
            <a:endParaRPr lang="ru-RU" dirty="0"/>
          </a:p>
        </p:txBody>
      </p:sp>
      <p:pic>
        <p:nvPicPr>
          <p:cNvPr id="8194" name="Picture 2" descr="D:\Света\краеведение\фото воронежа от саши\3. Воронеж захваченный и освобожденный\Ленин как виселиц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6" y="1124744"/>
            <a:ext cx="4614863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Света\краеведение\фото воронежа от саши\3. Воронеж захваченный и освобожденный\Ленин как висе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213512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 </a:t>
            </a:r>
            <a:r>
              <a:rPr lang="ru-RU" smtClean="0"/>
              <a:t>января 1943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Света\краеведение\фото воронежа от саши\3. Воронеж захваченный и освобожденный\Бои за город\srbgva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506096" cy="44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Последний </a:t>
            </a:r>
            <a:br>
              <a:rPr lang="ru-RU" dirty="0" smtClean="0"/>
            </a:br>
            <a:r>
              <a:rPr lang="ru-RU" dirty="0" smtClean="0"/>
              <a:t>приют захватчиков</a:t>
            </a:r>
            <a:endParaRPr lang="ru-RU" dirty="0"/>
          </a:p>
        </p:txBody>
      </p:sp>
      <p:pic>
        <p:nvPicPr>
          <p:cNvPr id="9219" name="Picture 3" descr="D:\Света\краеведение\фото воронежа от саши\3. Воронеж захваченный и освобожденный\Кольцовский сквер. дом Пет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485"/>
            <a:ext cx="4752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Света\краеведение\фото воронежа от саши\3. Воронеж захваченный и освобожденный\Кольцовский сквер как кладбище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1" y="2564904"/>
            <a:ext cx="468051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</TotalTime>
  <Words>34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Воронеж  в годы войны</vt:lpstr>
      <vt:lpstr>Воронеж 1942год.  Немецкая карта авиаразведки</vt:lpstr>
      <vt:lpstr>Презентация PowerPoint</vt:lpstr>
      <vt:lpstr>Бои за Воронеж</vt:lpstr>
      <vt:lpstr>Август 1942 года</vt:lpstr>
      <vt:lpstr>Немцы в городе</vt:lpstr>
      <vt:lpstr>Памятник Ленину  летом 1942 года</vt:lpstr>
      <vt:lpstr>25 января 1943 года</vt:lpstr>
      <vt:lpstr>Последний  приют захватчиков</vt:lpstr>
      <vt:lpstr>Презентация PowerPoint</vt:lpstr>
      <vt:lpstr>Все, что осталось…</vt:lpstr>
      <vt:lpstr>Неузнаваемые улицы</vt:lpstr>
      <vt:lpstr>Развалины школы</vt:lpstr>
      <vt:lpstr>Презентация PowerPoint</vt:lpstr>
      <vt:lpstr>Восстановим!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  в годы войны</dc:title>
  <dc:creator>Владимир</dc:creator>
  <cp:lastModifiedBy>Володя</cp:lastModifiedBy>
  <cp:revision>6</cp:revision>
  <dcterms:created xsi:type="dcterms:W3CDTF">2012-10-15T06:57:57Z</dcterms:created>
  <dcterms:modified xsi:type="dcterms:W3CDTF">2014-01-25T17:56:56Z</dcterms:modified>
</cp:coreProperties>
</file>