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8699-7EB6-4BDF-B304-9C4691BA03E3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4D40A-1156-4B59-8966-17F4CB843C6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8699-7EB6-4BDF-B304-9C4691BA03E3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40A-1156-4B59-8966-17F4CB843C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8699-7EB6-4BDF-B304-9C4691BA03E3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40A-1156-4B59-8966-17F4CB843C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C28699-7EB6-4BDF-B304-9C4691BA03E3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CE4D40A-1156-4B59-8966-17F4CB843C6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8699-7EB6-4BDF-B304-9C4691BA03E3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40A-1156-4B59-8966-17F4CB843C6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8699-7EB6-4BDF-B304-9C4691BA03E3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40A-1156-4B59-8966-17F4CB843C6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40A-1156-4B59-8966-17F4CB843C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8699-7EB6-4BDF-B304-9C4691BA03E3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8699-7EB6-4BDF-B304-9C4691BA03E3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40A-1156-4B59-8966-17F4CB843C6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8699-7EB6-4BDF-B304-9C4691BA03E3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40A-1156-4B59-8966-17F4CB843C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C28699-7EB6-4BDF-B304-9C4691BA03E3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E4D40A-1156-4B59-8966-17F4CB843C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8699-7EB6-4BDF-B304-9C4691BA03E3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4D40A-1156-4B59-8966-17F4CB843C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C28699-7EB6-4BDF-B304-9C4691BA03E3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CE4D40A-1156-4B59-8966-17F4CB843C6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Исследователи истории края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bg1"/>
                </a:solidFill>
              </a:rPr>
              <a:t>Воронежские краеведы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Болховитинов </a:t>
            </a:r>
            <a:r>
              <a:rPr lang="ru-RU" sz="4400" dirty="0" err="1">
                <a:solidFill>
                  <a:schemeClr val="bg1"/>
                </a:solidFill>
              </a:rPr>
              <a:t>Евфимий</a:t>
            </a:r>
            <a:r>
              <a:rPr lang="ru-RU" sz="4400" dirty="0">
                <a:solidFill>
                  <a:schemeClr val="bg1"/>
                </a:solidFill>
              </a:rPr>
              <a:t> Алексеевич </a:t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>(1767 – 1837)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Историк, переводчик, библиограф, церковный деятель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4563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8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Веневитинов Михаил Алексеевич (1844 – 1901)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Историк, археограф, организатор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 музейного дела, действительный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 статский советник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0243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6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Второв Николай Иванович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(1818 – 1865)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Русский </a:t>
            </a:r>
            <a:r>
              <a:rPr lang="ru-RU" sz="3200" dirty="0">
                <a:solidFill>
                  <a:schemeClr val="bg1"/>
                </a:solidFill>
              </a:rPr>
              <a:t>краевед, историк, этнограф, </a:t>
            </a:r>
            <a:r>
              <a:rPr lang="ru-RU" sz="3200" dirty="0" smtClean="0">
                <a:solidFill>
                  <a:schemeClr val="bg1"/>
                </a:solidFill>
              </a:rPr>
              <a:t>мемуарист. Создал в Воронеже </a:t>
            </a:r>
            <a:r>
              <a:rPr lang="ru-RU" sz="3200" dirty="0">
                <a:solidFill>
                  <a:schemeClr val="bg1"/>
                </a:solidFill>
              </a:rPr>
              <a:t>историко-этнографический кружок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186422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9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Загоровский Владимир Павлович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(1925-1994)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Советский историк, доктор исторических наук, профессор Воронежского университета.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3242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0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6766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8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Кретова</a:t>
            </a:r>
            <a:r>
              <a:rPr lang="ru-RU" dirty="0" smtClean="0">
                <a:solidFill>
                  <a:schemeClr val="bg1"/>
                </a:solidFill>
              </a:rPr>
              <a:t> Ольга Капитоновна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(1903 –1994)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Писатель, журналист, краевед, автор статей, очерков, книг о Воронеже </a:t>
            </a:r>
            <a:r>
              <a:rPr lang="ru-RU" sz="3200" smtClean="0">
                <a:solidFill>
                  <a:schemeClr val="bg1"/>
                </a:solidFill>
              </a:rPr>
              <a:t>и  воронежцах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26670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4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</TotalTime>
  <Words>87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Воронежские краеведы</vt:lpstr>
      <vt:lpstr>Болховитинов Евфимий Алексеевич  (1767 – 1837)</vt:lpstr>
      <vt:lpstr>Веневитинов Михаил Алексеевич (1844 – 1901)</vt:lpstr>
      <vt:lpstr>Второв Николай Иванович (1818 – 1865)</vt:lpstr>
      <vt:lpstr>Загоровский Владимир Павлович (1925-1994)</vt:lpstr>
      <vt:lpstr>Презентация PowerPoint</vt:lpstr>
      <vt:lpstr>Кретова Ольга Капитоновна  (1903 –1994)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Воронежские краеведы</dc:title>
  <dc:creator>Владимир</dc:creator>
  <cp:lastModifiedBy>Владимир</cp:lastModifiedBy>
  <cp:revision>6</cp:revision>
  <dcterms:created xsi:type="dcterms:W3CDTF">2012-09-18T05:21:35Z</dcterms:created>
  <dcterms:modified xsi:type="dcterms:W3CDTF">2012-09-18T06:16:30Z</dcterms:modified>
</cp:coreProperties>
</file>