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7" r:id="rId4"/>
    <p:sldId id="278" r:id="rId5"/>
    <p:sldId id="279" r:id="rId6"/>
    <p:sldId id="286" r:id="rId7"/>
    <p:sldId id="283" r:id="rId8"/>
    <p:sldId id="284" r:id="rId9"/>
    <p:sldId id="285" r:id="rId10"/>
    <p:sldId id="273" r:id="rId11"/>
    <p:sldId id="270" r:id="rId12"/>
    <p:sldId id="274" r:id="rId13"/>
    <p:sldId id="257" r:id="rId14"/>
    <p:sldId id="258" r:id="rId15"/>
    <p:sldId id="275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6522-DB00-4C27-96B9-B8935F830DC9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9E60-E21A-4503-89D2-D7F985C48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1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9E60-E21A-4503-89D2-D7F985C4810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0D928-71CE-42F3-8D24-26F2E445B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5C87-67C1-490C-AB0C-45E23E1FC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10A91-EC0A-40A4-82E5-CC4103D7E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7C829-F7FD-473C-90B3-23A14A798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A8E7-C441-49F9-9152-2AAA1A3B4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4F7E3-8832-48BA-8BCD-F925FFD25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F18B-BBBA-4122-9C8D-3A92072DB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BF854-756D-4015-8D4C-44BEE8295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1D12-A424-459E-A729-6BC424695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627A-7DAC-4408-99DE-8214142AC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FD450-74EA-4209-8E92-F469553E6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4BEFAF-FACB-4958-A5F1-0F7EFB52D5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764704"/>
            <a:ext cx="6272234" cy="2937508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Программа дополнительного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образования 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физкультурно-оздоровительной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направленности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a typeface="Calibri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«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Степ-данс»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инструктор по физическому культуре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МБДОУ «Детский сад № 9»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Города Бийска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Полякова Вера Тимофеевна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/>
          </a:p>
        </p:txBody>
      </p:sp>
      <p:pic>
        <p:nvPicPr>
          <p:cNvPr id="1026" name="Picture 2" descr="F:\фото\DSCN06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000"/>
            <a:ext cx="4752529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\DSCN06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680519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F:\фото\DSCN06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2961"/>
            <a:ext cx="4680520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\DSCN06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9" y="254961"/>
            <a:ext cx="4680519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1800" kern="0" dirty="0">
                <a:solidFill>
                  <a:srgbClr val="2D2DB9">
                    <a:lumMod val="75000"/>
                  </a:srgbClr>
                </a:solidFill>
                <a:latin typeface="Times New Roman"/>
              </a:rPr>
              <a:t> </a:t>
            </a:r>
            <a:r>
              <a:rPr lang="ru-RU" sz="2000" kern="0" dirty="0" smtClean="0">
                <a:solidFill>
                  <a:srgbClr val="2D2DB9">
                    <a:lumMod val="75000"/>
                  </a:srgbClr>
                </a:solidFill>
                <a:latin typeface="Times New Roman"/>
              </a:rPr>
              <a:t> </a:t>
            </a:r>
            <a:endParaRPr lang="ru-RU" sz="2000" dirty="0"/>
          </a:p>
        </p:txBody>
      </p:sp>
      <p:pic>
        <p:nvPicPr>
          <p:cNvPr id="3074" name="Picture 2" descr="F:\фото\DSCN06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111"/>
            <a:ext cx="4680520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фото\DSCN06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2977"/>
            <a:ext cx="4752528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75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0"/>
            <a:ext cx="7062814" cy="78581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3" descr="F:\фото\DSCN06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05" y="3356640"/>
            <a:ext cx="4680520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\DSCN06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752528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774632" cy="4899248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  <a:ea typeface="Times New Roman"/>
            </a:endParaRPr>
          </a:p>
          <a:p>
            <a:pPr marL="0" lv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5122" name="Picture 2" descr="F:\фото\DSCN06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299"/>
            <a:ext cx="4752528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\SAM_02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752528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DSCN06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86" y="3428826"/>
            <a:ext cx="4752528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\DSCN06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826"/>
            <a:ext cx="4752528" cy="31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57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666856" cy="533129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Программа дополнительного образования  разработана </a:t>
            </a:r>
          </a:p>
          <a:p>
            <a:pPr algn="ctr">
              <a:buNone/>
            </a:pPr>
            <a:r>
              <a:rPr lang="ru-RU" sz="2400" b="1" dirty="0" smtClean="0"/>
              <a:t>с учетом нормативных документов:</a:t>
            </a:r>
          </a:p>
          <a:p>
            <a:pPr lvl="0"/>
            <a:r>
              <a:rPr lang="ru-RU" sz="2000" dirty="0" smtClean="0"/>
              <a:t>Федеральный закон от 29.12.2012 № 273-ФЗ «Об образовании в Российской Федерации».</a:t>
            </a:r>
          </a:p>
          <a:p>
            <a:pPr lvl="0"/>
            <a:r>
              <a:rPr lang="ru-RU" sz="2000" dirty="0" smtClean="0"/>
              <a:t>Приказ  Министерства образовании и науки  РФ № 1155 от 17 октября 2013 года «Об утверждении федерального государственного образовательного стандарта дошкольного образования».</a:t>
            </a:r>
          </a:p>
          <a:p>
            <a:pPr lvl="0"/>
            <a:r>
              <a:rPr lang="ru-RU" sz="2000" dirty="0" smtClean="0"/>
              <a:t>Санитарно-эпидемиологические правила и нормативы </a:t>
            </a:r>
            <a:r>
              <a:rPr lang="ru-RU" sz="2000" dirty="0" err="1" smtClean="0"/>
              <a:t>СанПиН</a:t>
            </a:r>
            <a:r>
              <a:rPr lang="ru-RU" sz="2000" dirty="0" smtClean="0"/>
              <a:t> 2.4.1.3049-13 «Санитарно-эпидемиологические требования к устройству, содержанию и организации режима работы в дошкольных образовательных организациях» (утв. Постановлением Главного государственного санитарного врача РФ от 15 мая 2013 №26).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Новизна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857232"/>
            <a:ext cx="7162800" cy="523876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Новизна данной Программы заключается в:</a:t>
            </a:r>
          </a:p>
          <a:p>
            <a:pPr lvl="0"/>
            <a:r>
              <a:rPr lang="ru-RU" sz="2000" dirty="0" smtClean="0"/>
              <a:t>том, что наряду с традиционными формами упражнений, проводятся специальные упражнения по степ-аэробике,</a:t>
            </a:r>
          </a:p>
          <a:p>
            <a:pPr lvl="0"/>
            <a:r>
              <a:rPr lang="ru-RU" sz="2000" dirty="0" smtClean="0"/>
              <a:t>в активизации интереса к занятиям через танцы, игры, развлечения, сказки, т.е. все, что вызывает эмоциональный отклик  и активный интерес у ребенка,</a:t>
            </a:r>
          </a:p>
          <a:p>
            <a:pPr lvl="0"/>
            <a:r>
              <a:rPr lang="ru-RU" sz="2000" dirty="0" smtClean="0"/>
              <a:t>в использовании музыкального сопровождения для создания у детей определенного настроения и выразительности исполнения движений. </a:t>
            </a:r>
          </a:p>
          <a:p>
            <a:endParaRPr lang="ru-RU" sz="2000" dirty="0"/>
          </a:p>
        </p:txBody>
      </p:sp>
      <p:pic>
        <p:nvPicPr>
          <p:cNvPr id="4" name="Рисунок 3" descr="F:\DSCN809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14818"/>
            <a:ext cx="342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SCN80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4214818"/>
            <a:ext cx="342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Актуальность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630616" cy="6048672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Физической культуре и спорту в настоящее время уделяется все больше внимания.</a:t>
            </a:r>
          </a:p>
          <a:p>
            <a:pPr>
              <a:buNone/>
            </a:pPr>
            <a:r>
              <a:rPr lang="ru-RU" sz="1600" dirty="0" smtClean="0"/>
              <a:t> В связи с этим все большее значение приобретают научные знания, методические приемы, новые технологии в работе с детьми.  </a:t>
            </a:r>
          </a:p>
          <a:p>
            <a:pPr>
              <a:buNone/>
            </a:pPr>
            <a:r>
              <a:rPr lang="ru-RU" sz="1600" dirty="0" smtClean="0"/>
              <a:t>В настоящее время  актуально совершенствование старых и поиск новых форм, средств и методов физического воспитания детей дошкольного возраста. </a:t>
            </a:r>
          </a:p>
          <a:p>
            <a:pPr>
              <a:buNone/>
            </a:pPr>
            <a:r>
              <a:rPr lang="ru-RU" sz="1600" dirty="0" smtClean="0"/>
              <a:t>На наш взгляд у степ-аэробики много достоинств:</a:t>
            </a:r>
          </a:p>
          <a:p>
            <a:pPr lvl="0"/>
            <a:r>
              <a:rPr lang="ru-RU" sz="1600" dirty="0" smtClean="0"/>
              <a:t>повышение интереса у детей к занятиям физической культуры;</a:t>
            </a:r>
          </a:p>
          <a:p>
            <a:pPr lvl="0"/>
            <a:r>
              <a:rPr lang="ru-RU" sz="1600" dirty="0" smtClean="0"/>
              <a:t>формирование устойчивого равновесия, так как двигательная деятельность осуществляется на уменьшенной площади опоры;</a:t>
            </a:r>
          </a:p>
          <a:p>
            <a:pPr lvl="0"/>
            <a:r>
              <a:rPr lang="ru-RU" sz="1600" dirty="0" smtClean="0"/>
              <a:t>развитие у ребенка уверенности, ориентировки в пространстве, общей выносливости, совершенствование точности движений;</a:t>
            </a:r>
          </a:p>
          <a:p>
            <a:pPr lvl="0"/>
            <a:r>
              <a:rPr lang="ru-RU" sz="1600" dirty="0" smtClean="0"/>
              <a:t>воспитание физических качеств: ловкости, быстроты, силы и др.;</a:t>
            </a:r>
          </a:p>
          <a:p>
            <a:pPr lvl="0"/>
            <a:r>
              <a:rPr lang="ru-RU" sz="1600" dirty="0" smtClean="0"/>
              <a:t>повышение выносливости, а вслед за этим и сопротивляемости организма.</a:t>
            </a:r>
          </a:p>
          <a:p>
            <a:pPr>
              <a:buNone/>
            </a:pPr>
            <a:r>
              <a:rPr lang="ru-RU" sz="1600" dirty="0" smtClean="0"/>
              <a:t>Но самое главное достоинство степ-аэробики - ее оздоровительный эффект!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</p:txBody>
      </p:sp>
      <p:pic>
        <p:nvPicPr>
          <p:cNvPr id="4" name="Рисунок 3" descr="F:\DSCN81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572008"/>
            <a:ext cx="360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SCN8102.JPG"/>
          <p:cNvPicPr/>
          <p:nvPr/>
        </p:nvPicPr>
        <p:blipFill>
          <a:blip r:embed="rId3" cstate="screen"/>
          <a:srcRect r="-825"/>
          <a:stretch>
            <a:fillRect/>
          </a:stretch>
        </p:blipFill>
        <p:spPr bwMode="auto">
          <a:xfrm>
            <a:off x="4857752" y="4572008"/>
            <a:ext cx="360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04800"/>
            <a:ext cx="7630616" cy="1324000"/>
          </a:xfrm>
        </p:spPr>
        <p:txBody>
          <a:bodyPr/>
          <a:lstStyle/>
          <a:p>
            <a:r>
              <a:rPr lang="ru-RU" sz="2000" b="1" dirty="0" smtClean="0"/>
              <a:t>Цель: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физическое развитие детей старшего дошкольного возраста средствами   занятий физкультурно-оздоровительной направленности (степ-аэробики).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7558608" cy="507754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Задачи: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1. Оптимизировать рост и развитие опорно-двигательного аппарата (формирование правильной осанки, профилактика плоскостопия).</a:t>
            </a:r>
          </a:p>
          <a:p>
            <a:pPr>
              <a:buNone/>
            </a:pPr>
            <a:r>
              <a:rPr lang="ru-RU" sz="2000" dirty="0" smtClean="0"/>
              <a:t>2. Содействовать развитию и функциональному совершенствованию органов дыхания, кровообращения, сердечно-сосудистой системы организма.</a:t>
            </a:r>
          </a:p>
          <a:p>
            <a:pPr>
              <a:buNone/>
            </a:pPr>
            <a:r>
              <a:rPr lang="ru-RU" sz="2000" dirty="0" smtClean="0"/>
              <a:t>3. Улучшить физические способности: координацию движений, силу, выносливость, скорость, чувство равновесия, ориентировку в пространстве.  </a:t>
            </a:r>
          </a:p>
          <a:p>
            <a:pPr>
              <a:buNone/>
            </a:pPr>
            <a:r>
              <a:rPr lang="ru-RU" sz="2000" dirty="0" smtClean="0"/>
              <a:t>4. Закреплять умение детей ритмично двигаться в соответствии с характером музыки .</a:t>
            </a:r>
          </a:p>
          <a:p>
            <a:pPr>
              <a:buNone/>
            </a:pPr>
            <a:r>
              <a:rPr lang="ru-RU" sz="2000" dirty="0" smtClean="0"/>
              <a:t>5. Воспитывать морально-волевые качества: внимание, сосредоточенность, настойчивость в достижении положительных результатов, выдержку.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Отличительные особенности данной программы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000108"/>
            <a:ext cx="7162800" cy="509589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Отличительные особенности программы «Степ-данс» от уже существующих в этой области заключается в том, что в одном занятии совмещены разные формы работы с детьми.</a:t>
            </a:r>
          </a:p>
          <a:p>
            <a:pPr>
              <a:buNone/>
            </a:pPr>
            <a:r>
              <a:rPr lang="ru-RU" sz="1800" dirty="0" smtClean="0"/>
              <a:t>Упражнения для степ - аэробики подбирались преимущественно циклического характера (в основном, это ходьба), вызывающие активную деятельность органов кровообращения и дыхания, усиливающие обменные процессы, простые по своей двигательной структуре и доступные детям.</a:t>
            </a:r>
          </a:p>
          <a:p>
            <a:pPr>
              <a:buNone/>
            </a:pPr>
            <a:r>
              <a:rPr lang="ru-RU" sz="1800" dirty="0" smtClean="0"/>
              <a:t>Каждый занятие состоит из подготовительной, основной и заключительной части. </a:t>
            </a:r>
            <a:endParaRPr lang="ru-RU" sz="1800" dirty="0"/>
          </a:p>
        </p:txBody>
      </p:sp>
      <p:pic>
        <p:nvPicPr>
          <p:cNvPr id="4" name="Рисунок 3" descr="F:\DSCN81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214818"/>
            <a:ext cx="360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SCN810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4214818"/>
            <a:ext cx="3601974" cy="215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Сроки  реализации программы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80728"/>
            <a:ext cx="8572560" cy="511527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Программа  дополнительного образования рассчитана на 1 год. </a:t>
            </a:r>
          </a:p>
          <a:p>
            <a:pPr>
              <a:buNone/>
            </a:pPr>
            <a:r>
              <a:rPr lang="ru-RU" sz="2400" dirty="0" smtClean="0"/>
              <a:t>Занятия проводятся в спортивном зале в игровой форме, 1раз в неделю во вторую половину дня,   продолжительность деятельности: 25-30 минут.  </a:t>
            </a:r>
          </a:p>
          <a:p>
            <a:pPr>
              <a:buNone/>
            </a:pPr>
            <a:r>
              <a:rPr lang="ru-RU" sz="2400" dirty="0" smtClean="0"/>
              <a:t>Занятия по данной программе состоят из теоретической и практической части.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F:\DSCN810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857628"/>
            <a:ext cx="378000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SCN81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3857628"/>
            <a:ext cx="3780000" cy="2428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Формы работы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918648" cy="533129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Аэробика может проводиться:</a:t>
            </a:r>
            <a:endParaRPr lang="ru-RU" sz="1800" dirty="0" smtClean="0"/>
          </a:p>
          <a:p>
            <a:pPr lvl="0"/>
            <a:r>
              <a:rPr lang="ru-RU" sz="1800" dirty="0" smtClean="0"/>
              <a:t>в виде полных занятий оздоровительно-тренирующего характера с детьми старшего дошкольного возраста (продолжительность 25-35 минут);</a:t>
            </a:r>
          </a:p>
          <a:p>
            <a:pPr lvl="0"/>
            <a:r>
              <a:rPr lang="ru-RU" sz="1800" dirty="0" smtClean="0"/>
              <a:t>как часть занятия (продолжительность 10-15 минут);</a:t>
            </a:r>
          </a:p>
          <a:p>
            <a:pPr lvl="0"/>
            <a:r>
              <a:rPr lang="ru-RU" sz="1800" dirty="0" smtClean="0"/>
              <a:t>в форме утренней гимнастики, что усиливает ее оздоровительный и эмоциональный эффект;</a:t>
            </a:r>
          </a:p>
          <a:p>
            <a:pPr lvl="0"/>
            <a:r>
              <a:rPr lang="ru-RU" sz="1800" dirty="0" smtClean="0"/>
              <a:t>в виде показательных выступлений детей на праздниках;</a:t>
            </a:r>
          </a:p>
          <a:p>
            <a:pPr lvl="0"/>
            <a:r>
              <a:rPr lang="ru-RU" sz="1800" dirty="0" smtClean="0"/>
              <a:t>как степ-развлечение.</a:t>
            </a:r>
          </a:p>
          <a:p>
            <a:pPr>
              <a:buNone/>
            </a:pPr>
            <a:r>
              <a:rPr lang="ru-RU" sz="1800" dirty="0" smtClean="0"/>
              <a:t>Один комплекс степ-аэробики как полного занятия выполняется детьми в течение одного месяца (4 занятия). Некоторые упражнения, по мере их усвоения, могут видоизменяться, усложняться.</a:t>
            </a:r>
          </a:p>
        </p:txBody>
      </p:sp>
      <p:pic>
        <p:nvPicPr>
          <p:cNvPr id="4" name="Рисунок 3" descr="F:\DSCN81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256"/>
            <a:ext cx="360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SCN811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4286256"/>
            <a:ext cx="3600069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Ожидаемые результаты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342584" cy="5331296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1</a:t>
            </a:r>
            <a:r>
              <a:rPr lang="ru-RU" sz="1800" dirty="0" smtClean="0"/>
              <a:t>. Оптимизируется рост и развитие опорно-двигательного аппарата (формирование правильной осанки, профилактика плоскостопия), воспитанник может сохранять правильную осанку.</a:t>
            </a:r>
          </a:p>
          <a:p>
            <a:pPr>
              <a:buNone/>
            </a:pPr>
            <a:r>
              <a:rPr lang="ru-RU" sz="1800" dirty="0" smtClean="0"/>
              <a:t>2. Улучшится работа органов дыхания, кровообращения, сердечно-сосудистой системы организма.</a:t>
            </a:r>
          </a:p>
          <a:p>
            <a:pPr>
              <a:buNone/>
            </a:pPr>
            <a:r>
              <a:rPr lang="ru-RU" sz="1800" dirty="0" smtClean="0"/>
              <a:t>3. Улучшатся физические способности, воспитанник проявляет развитие мышечной силы, гибкости, выносливости, координации движений, силы, чувства равновесия, ориентировки в пространстве.    </a:t>
            </a:r>
          </a:p>
          <a:p>
            <a:pPr>
              <a:buNone/>
            </a:pPr>
            <a:r>
              <a:rPr lang="ru-RU" sz="1800" dirty="0" smtClean="0"/>
              <a:t>4. </a:t>
            </a:r>
            <a:r>
              <a:rPr lang="ru-RU" sz="1800" smtClean="0"/>
              <a:t>Закрепится </a:t>
            </a:r>
            <a:r>
              <a:rPr lang="ru-RU" sz="1800" dirty="0" smtClean="0"/>
              <a:t>умение детей ритмично двигаться в соответствии с характером музыки, воспитанник может выполнять упражнения из разных исходных положений четко и ритмично, в заданном темпе, под музыку, по словесной инструкции.</a:t>
            </a:r>
          </a:p>
          <a:p>
            <a:pPr>
              <a:buNone/>
            </a:pPr>
            <a:r>
              <a:rPr lang="ru-RU" sz="1800" dirty="0" smtClean="0"/>
              <a:t>5. Воспитанник правильно выполняет все виды основных движений на степ-платформах,  знает основные базовые шаги, умеет выполнять комплексы упражнений в определённом порядке и в точном соответствии с музыкальным сопровождением.   </a:t>
            </a:r>
          </a:p>
          <a:p>
            <a:pPr>
              <a:buNone/>
            </a:pPr>
            <a:r>
              <a:rPr lang="ru-RU" sz="1800" dirty="0" smtClean="0"/>
              <a:t>6. Воспитанник проявляет дисциплинированность, выдержку, внимание, сосредоточенность, настойчивость в достижении положительных результатов, </a:t>
            </a:r>
            <a:r>
              <a:rPr lang="ru-RU" sz="1800" b="1" dirty="0" smtClean="0"/>
              <a:t> </a:t>
            </a:r>
            <a:r>
              <a:rPr lang="ru-RU" sz="1800" dirty="0" smtClean="0"/>
              <a:t>самостоятельность и творчество в двигательной деятельности, демонстрирует красоту, грациозность, выразительность движений. </a:t>
            </a:r>
            <a:r>
              <a:rPr lang="ru-RU" sz="1800" b="1" dirty="0" smtClean="0"/>
              <a:t> </a:t>
            </a:r>
            <a:endParaRPr lang="ru-RU" sz="18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cs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optics1</Template>
  <TotalTime>1208</TotalTime>
  <Words>786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optics1</vt:lpstr>
      <vt:lpstr> </vt:lpstr>
      <vt:lpstr>  </vt:lpstr>
      <vt:lpstr>Новизна </vt:lpstr>
      <vt:lpstr>Актуальность </vt:lpstr>
      <vt:lpstr>Цель: физическое развитие детей старшего дошкольного возраста средствами   занятий физкультурно-оздоровительной направленности (степ-аэробики). </vt:lpstr>
      <vt:lpstr>Отличительные особенности данной программы</vt:lpstr>
      <vt:lpstr>Сроки  реализации программы </vt:lpstr>
      <vt:lpstr>Формы работы </vt:lpstr>
      <vt:lpstr>Ожидаемые результаты  </vt:lpstr>
      <vt:lpstr> </vt:lpstr>
      <vt:lpstr> </vt:lpstr>
      <vt:lpstr>Слайд 12</vt:lpstr>
      <vt:lpstr>    </vt:lpstr>
      <vt:lpstr> </vt:lpstr>
      <vt:lpstr>Слайд 15</vt:lpstr>
      <vt:lpstr>      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143</cp:revision>
  <dcterms:created xsi:type="dcterms:W3CDTF">2012-01-10T18:33:56Z</dcterms:created>
  <dcterms:modified xsi:type="dcterms:W3CDTF">2015-10-05T17:11:41Z</dcterms:modified>
</cp:coreProperties>
</file>