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62" r:id="rId13"/>
    <p:sldId id="263" r:id="rId14"/>
    <p:sldId id="265" r:id="rId15"/>
    <p:sldId id="266" r:id="rId16"/>
    <p:sldId id="267" r:id="rId17"/>
    <p:sldId id="275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7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41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6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61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6617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97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78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8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9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4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52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86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1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82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06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2D3B-A97D-4FDC-BB0F-C8F1EC4760BB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1D8F8C-B301-4217-94AF-3C998CA0D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7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3535" y="3409950"/>
            <a:ext cx="5334000" cy="344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Развитие физических качеств на уроках физкультуры методом круговой тренировки.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2693158" cy="2730523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Выполнили:</a:t>
            </a:r>
          </a:p>
          <a:p>
            <a:pPr algn="l"/>
            <a:r>
              <a:rPr lang="ru-RU" dirty="0" smtClean="0"/>
              <a:t>1.Верховых Е.А.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/>
              <a:t>2.Каррамов Р.Р.</a:t>
            </a:r>
          </a:p>
          <a:p>
            <a:pPr algn="l"/>
            <a:r>
              <a:rPr lang="ru-RU" dirty="0" smtClean="0"/>
              <a:t>3.Кочурин П.А.</a:t>
            </a:r>
          </a:p>
          <a:p>
            <a:pPr algn="l"/>
            <a:r>
              <a:rPr lang="ru-RU" dirty="0" smtClean="0"/>
              <a:t>4.Кулинин М.Г.</a:t>
            </a:r>
          </a:p>
          <a:p>
            <a:pPr algn="l"/>
            <a:r>
              <a:rPr lang="ru-RU" dirty="0" smtClean="0"/>
              <a:t>5.Сучкоев Д.А.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825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5657" y="4505719"/>
            <a:ext cx="3396343" cy="235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Гибкость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Гибкость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- это способность выполнять движения с большой амплитудой. Различают общую и специальную гибкость. Общая гибкость -это подвижность во всех суставах, позволяющая выполнять разнообразные рабочие и спортивные движения с большой амплитудой. Специальная гибкость - значительная или даже предельная подвижность в отдельных суставах, участвующих в профессиональной деятельности или отдельном виде спорта.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3575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621" y="4717143"/>
            <a:ext cx="3176380" cy="2140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Сила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Силой (или силовыми способностями) в физическом воспитании называют способность человека преодолевать внешнее сопротивление или противодействовать ему посредством мышечных напряжений.</a:t>
            </a:r>
          </a:p>
          <a:p>
            <a:r>
              <a:rPr lang="ru-RU" sz="2000" dirty="0"/>
              <a:t>Различают абсолютную и отдельную силу. Абсолютная сила -суммарная сила всех мышечных групп, участвующих в данном движении.</a:t>
            </a:r>
          </a:p>
          <a:p>
            <a:r>
              <a:rPr lang="ru-RU" sz="2000" dirty="0"/>
              <a:t>Относительная сила - величина абсолютной силы, приходящаяся на 1 кг массы человека. Методы воспитания силы могут быть очень разнообразными, их выбор зависит от цели. На учебно-тренировочных занятиях используются методы воспитания силы.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9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8171"/>
            <a:ext cx="8596668" cy="4621995"/>
          </a:xfrm>
        </p:spPr>
        <p:txBody>
          <a:bodyPr/>
          <a:lstStyle/>
          <a:p>
            <a:r>
              <a:rPr lang="ru-RU" dirty="0"/>
              <a:t>В процессе внедрения круговой тренировки преподаватель или тренер дает ученикам конкретную программу действий, контролирует ее выполнение, производит оценку выполненной программы, при необходимости исправляет, уточняет отдельные упражнения или регламентирует действия учеников. Ученики в свою очередь получают задание, осмысливают его, выполняют. Качество их работы оценивается устно или письменно.</a:t>
            </a:r>
          </a:p>
          <a:p>
            <a:r>
              <a:rPr lang="ru-RU" dirty="0"/>
              <a:t>При проведении круговой тренировки должны быть определены способ и порядок передачи информации от преподавателя к обучаемым и наоборот. Здесь речь идет о создании прямой и обратной связи, весьма важном компоненте программированного обучения.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10187" y="354841"/>
            <a:ext cx="777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</a:rPr>
              <a:t>Деятельность учителя</a:t>
            </a:r>
            <a:endParaRPr lang="ru-RU" sz="5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077" y="464820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772" y="4362672"/>
            <a:ext cx="2038128" cy="2038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Примерный план круговой тренировки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Выполнение </a:t>
            </a:r>
            <a:r>
              <a:rPr lang="ru-RU" dirty="0"/>
              <a:t>задания с максимальной скоростью за 20 сек.</a:t>
            </a:r>
          </a:p>
          <a:p>
            <a:r>
              <a:rPr lang="ru-RU" i="1" u="sng" dirty="0"/>
              <a:t>1 станция.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Отжимания – сгибания и разгибания рук в упоре лежа.</a:t>
            </a:r>
          </a:p>
          <a:p>
            <a:r>
              <a:rPr lang="ru-RU" i="1" u="sng" dirty="0" smtClean="0"/>
              <a:t>2 </a:t>
            </a:r>
            <a:r>
              <a:rPr lang="ru-RU" i="1" u="sng" dirty="0"/>
              <a:t>станция.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Приседания, руки за головой.</a:t>
            </a:r>
          </a:p>
          <a:p>
            <a:r>
              <a:rPr lang="ru-RU" i="1" u="sng" dirty="0" smtClean="0"/>
              <a:t>3 </a:t>
            </a:r>
            <a:r>
              <a:rPr lang="ru-RU" i="1" u="sng" dirty="0"/>
              <a:t>станция.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Пресс </a:t>
            </a:r>
            <a:r>
              <a:rPr lang="ru-RU" dirty="0"/>
              <a:t>– поднимание туловища из положения лежа, до касания локтями колен.</a:t>
            </a:r>
          </a:p>
          <a:p>
            <a:r>
              <a:rPr lang="ru-RU" i="1" u="sng" dirty="0"/>
              <a:t>4 станция.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Прыжки </a:t>
            </a:r>
            <a:r>
              <a:rPr lang="ru-RU" dirty="0"/>
              <a:t>через скакалку, ноги вместе.</a:t>
            </a:r>
          </a:p>
          <a:p>
            <a:r>
              <a:rPr lang="ru-RU" i="1" u="sng" dirty="0"/>
              <a:t>5 станция.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Бросок </a:t>
            </a:r>
            <a:r>
              <a:rPr lang="ru-RU" dirty="0"/>
              <a:t>баскетбольного мяча в кольцо с расстояния  3 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900" y="5465947"/>
            <a:ext cx="1533099" cy="1392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434" y="0"/>
            <a:ext cx="2052565" cy="1274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2" y="954053"/>
            <a:ext cx="1277607" cy="2182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3390" y="3136937"/>
            <a:ext cx="2228608" cy="12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5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32263"/>
            <a:ext cx="8596668" cy="550909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Основная сущность круговой тренировки</a:t>
            </a:r>
            <a:endParaRPr lang="ru-RU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заключается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том, что весь объём смоделированного комплекса подлежит нормированному выполнению в строго заданном временном интервале, определённой последовательности, при необходимом условии постепенного перехода к нагрузкам с учётом индивидуальных особенностей физического развития учащихся. При этом в круговой тренировке сохраняется прямая и обратная связь между преподавателем и учащимися, где ведётся строгий контроль за ростом физического развития и состоянием здоровья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6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96037"/>
            <a:ext cx="8596668" cy="5345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Таким образом, основные мышечные группы получают нагрузку, которая изменяется на каждой станции, в то время, как одна группа мышц получает импульс для развития, другая – активно отдыхает.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Такие уроки трудны в организации, но они более эмоциональны, разносторонне влияют на организм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0154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Вывод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33043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Анализ и обобщение научно-методической литературы показал, что в последние годы круговой тренировке в связи с её эффективностью уделяется большое внимание специалистами в области физической культуры и спорта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Круговая тренировка способствует увеличению максимальной силы, повышению скоростно-силовых качеств, а также повышению скоростной выносливости учащихся.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440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Методические рекомендации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Выполнять упражнения качественно по технике.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Упражнения выполняются с максимальной скоростью.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Слушать сигнал к началу и завершению выполнению задания.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При усталости выполнять задание с максимальной точностью.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Высокая концентрация во время выполнения.</a:t>
            </a:r>
          </a:p>
          <a:p>
            <a:r>
              <a:rPr lang="ru-RU" dirty="0">
                <a:solidFill>
                  <a:schemeClr val="tx1"/>
                </a:solidFill>
              </a:rPr>
              <a:t>Круговая тренировка – выполнение различных видов деятельности по станциям со сменой по сигналу.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4777" y="3780430"/>
            <a:ext cx="3517223" cy="3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9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SC05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0031" y="2743201"/>
            <a:ext cx="5486400" cy="4114800"/>
          </a:xfrm>
          <a:prstGeom prst="rect">
            <a:avLst/>
          </a:prstGeom>
          <a:noFill/>
        </p:spPr>
      </p:pic>
      <p:pic>
        <p:nvPicPr>
          <p:cNvPr id="1027" name="Picture 3" descr="C:\Users\User\Desktop\DSC05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936105" cy="4452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99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1.Ковальчук О.Г., </a:t>
            </a:r>
            <a:r>
              <a:rPr lang="ru-RU" sz="2000" dirty="0" err="1">
                <a:solidFill>
                  <a:schemeClr val="tx1"/>
                </a:solidFill>
              </a:rPr>
              <a:t>Восканян</a:t>
            </a:r>
            <a:r>
              <a:rPr lang="ru-RU" sz="2000" dirty="0">
                <a:solidFill>
                  <a:schemeClr val="tx1"/>
                </a:solidFill>
              </a:rPr>
              <a:t> Г.В. Развитие физических качеств у студентов методом круговой тренировки / Методические указания, 2004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 Ананьев Б.Г. Психофизиология студенческого возраста и усвоение знаний // Вестник высшей школы. 1972. № 7.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Анищенко </a:t>
            </a:r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ru-RU" sz="2000" dirty="0">
                <a:solidFill>
                  <a:schemeClr val="tx1"/>
                </a:solidFill>
              </a:rPr>
              <a:t>. Физическая культура / Учеб. пособие. М., 1999.</a:t>
            </a:r>
          </a:p>
          <a:p>
            <a:pPr lvl="0"/>
            <a:r>
              <a:rPr lang="ru-RU" sz="2000" dirty="0" err="1">
                <a:solidFill>
                  <a:schemeClr val="tx1"/>
                </a:solidFill>
              </a:rPr>
              <a:t>Бабанский</a:t>
            </a:r>
            <a:r>
              <a:rPr lang="ru-RU" sz="2000" dirty="0">
                <a:solidFill>
                  <a:schemeClr val="tx1"/>
                </a:solidFill>
              </a:rPr>
              <a:t> Ю.К. Оптимизация процесса обучения. М., 1977.</a:t>
            </a:r>
          </a:p>
          <a:p>
            <a:r>
              <a:rPr lang="ru-RU" sz="2000" dirty="0">
                <a:solidFill>
                  <a:schemeClr val="tx1"/>
                </a:solidFill>
              </a:rPr>
              <a:t>5. Беляев </a:t>
            </a:r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ru-RU" sz="2000" dirty="0">
                <a:solidFill>
                  <a:schemeClr val="tx1"/>
                </a:solidFill>
              </a:rPr>
              <a:t>. Здоровье, экология, спорт // Советский спорт. М.: 1995.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323" y="4067033"/>
            <a:ext cx="3189677" cy="27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0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518" y="3437325"/>
            <a:ext cx="4385481" cy="34206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5740235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Цель проекта </a:t>
            </a:r>
            <a:r>
              <a:rPr lang="ru-RU" sz="3600" dirty="0"/>
              <a:t>изучения влияния круговой тренировки на развитие физических качеств на уроках физической </a:t>
            </a:r>
            <a:r>
              <a:rPr lang="ru-RU" sz="3600" dirty="0" smtClean="0"/>
              <a:t>культуры</a:t>
            </a:r>
          </a:p>
          <a:p>
            <a:endParaRPr lang="ru-RU" sz="3600" dirty="0"/>
          </a:p>
          <a:p>
            <a:r>
              <a:rPr lang="ru-RU" sz="3600" u="sng" dirty="0" smtClean="0"/>
              <a:t>Предмет исследования </a:t>
            </a:r>
            <a:r>
              <a:rPr lang="ru-RU" sz="3600" dirty="0" smtClean="0"/>
              <a:t>– деятельность учителя в процессе круговой тренировки</a:t>
            </a:r>
          </a:p>
          <a:p>
            <a:endParaRPr lang="ru-RU" sz="3600" dirty="0"/>
          </a:p>
          <a:p>
            <a:r>
              <a:rPr lang="ru-RU" sz="3600" u="sng" dirty="0" smtClean="0"/>
              <a:t>Объект исследования </a:t>
            </a:r>
            <a:r>
              <a:rPr lang="ru-RU" sz="3600" dirty="0" smtClean="0"/>
              <a:t>– уроки физической культуры в школе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35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sz="4800" dirty="0" smtClean="0"/>
              <a:t>Задачи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3200" dirty="0"/>
              <a:t>Изучить и обобщить данные научно-методической литературы по круговой </a:t>
            </a:r>
            <a:r>
              <a:rPr lang="ru-RU" sz="3200" dirty="0" smtClean="0"/>
              <a:t>тренировке</a:t>
            </a:r>
          </a:p>
          <a:p>
            <a:r>
              <a:rPr lang="ru-RU" sz="3200" dirty="0"/>
              <a:t>Выбрать подходящие средства и дозировку для проведения круговой </a:t>
            </a:r>
            <a:r>
              <a:rPr lang="ru-RU" sz="3200" dirty="0" smtClean="0"/>
              <a:t>тренировки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57" y="147784"/>
            <a:ext cx="1821543" cy="2012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2" y="4849132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7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7886" y="4318160"/>
            <a:ext cx="3164114" cy="2543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Актуальность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доровье </a:t>
            </a:r>
            <a:r>
              <a:rPr lang="ru-RU" dirty="0"/>
              <a:t>– одна из важнейших жизненных ценностей человека, залог его долголетия и благополучия. последние годы наблюдается увеличение количества школьников, имеющих отклонения в состоянии здоровья. адаптация этих школьников к интеллектуальным, физическим и нервным нагрузкам становится актуальной проблемой, требующей в школе своего решения на протяжении всех лет обучения. общее снижение психосоматического здоровья школьников должно привести к комплексному системному пути укрепления здоровья, основанному на глубокой дифференциации, выборе лечебных педагогических технологий, форм организации учебного процесса, дозирования учебных нагрузок с учетом многих факторов. важная роль в решении этой проблемы принадлежит физическому воспитанию. основы здоровья закладываются в детстве. любое отклонение в развитии организма, любая более или менее серьезная болезнь в детском, подростковом или юношеском возрасте сказывается на состоянии взрослого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5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ФГОС – Совокупность требований, обязательных для реализации программ начального общего, основного общего, среднего (полного) общего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415" y="2835559"/>
            <a:ext cx="4540155" cy="4351338"/>
          </a:xfrm>
        </p:spPr>
        <p:txBody>
          <a:bodyPr/>
          <a:lstStyle/>
          <a:p>
            <a:r>
              <a:rPr lang="ru-RU" dirty="0" smtClean="0"/>
              <a:t>Концепция духовно-нравственного развития и воспитания личности гражданина России</a:t>
            </a:r>
          </a:p>
          <a:p>
            <a:endParaRPr lang="ru-RU" dirty="0"/>
          </a:p>
          <a:p>
            <a:r>
              <a:rPr lang="ru-RU" dirty="0" smtClean="0"/>
              <a:t>Фундаментальное ядро общего образования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135" y="2835559"/>
            <a:ext cx="3191800" cy="38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6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3821" y="3209925"/>
            <a:ext cx="6772275" cy="3648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Физические качества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Совокупность </a:t>
            </a:r>
            <a:r>
              <a:rPr lang="ru-RU" dirty="0"/>
              <a:t>биологических и психических свойств личности человека, выражающие его физическую готовность осуществлять активные двигательные </a:t>
            </a:r>
            <a:r>
              <a:rPr lang="ru-RU" dirty="0" smtClean="0"/>
              <a:t>действия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Сила</a:t>
            </a:r>
          </a:p>
          <a:p>
            <a:r>
              <a:rPr lang="ru-RU" dirty="0" smtClean="0"/>
              <a:t>Быстрота</a:t>
            </a:r>
          </a:p>
          <a:p>
            <a:r>
              <a:rPr lang="ru-RU" dirty="0" smtClean="0"/>
              <a:t>Ловкость</a:t>
            </a:r>
          </a:p>
          <a:p>
            <a:r>
              <a:rPr lang="ru-RU" dirty="0" smtClean="0"/>
              <a:t>Гибкость</a:t>
            </a:r>
          </a:p>
          <a:p>
            <a:r>
              <a:rPr lang="ru-RU" dirty="0" smtClean="0"/>
              <a:t>Выносливость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9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Быстрота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Быстрота - это способность осуществлять движения с определённой скоростью благодаря подвижности мышц. Она зависит от мышечной силы. Чем сильнее мышцы, тем быстрее они преодолеют сопротивление нагрузки, инерции покоя, массы тела и т.д. Наиболее ценным качеством для спортсмена является скоростная сила, т. к. от неё зависит частота движений.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827" y="4601029"/>
            <a:ext cx="3013173" cy="22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2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Ловкость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Ловкость - это способность точно управлять своими движениями в различных условиях окружающей обстановки, быстро осваивать новые движения и успешно действовать в изменённых условиях, т.е. справляться с двигательной задачей, возникающей неожиданно и требующей правильного, быстрого и экономичного решения.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825" y="4064001"/>
            <a:ext cx="4019176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5603" y="4426857"/>
            <a:ext cx="3716397" cy="2431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Выносливость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Выносливость это способность совершать работу определённой интенсивности в течение как можно большего времени, преодолевая сопротивление как внешней, так и внутренней среды.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Силовая выносливость - это способность длительное время выполнять динамическую работу, требующую значительных нервно-мышечных усилий. 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Скоростная выносливость - это способность спортсмена в течение определённого времени выполнять работу с соревновательной и повышающей её интенсивностью.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55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832</TotalTime>
  <Words>983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Тема: Развитие физических качеств на уроках физкультуры методом круговой тренировки.</vt:lpstr>
      <vt:lpstr>Слайд 2</vt:lpstr>
      <vt:lpstr>                           Задачи</vt:lpstr>
      <vt:lpstr>Актуальность</vt:lpstr>
      <vt:lpstr>ФГОС – Совокупность требований, обязательных для реализации программ начального общего, основного общего, среднего (полного) общего образования</vt:lpstr>
      <vt:lpstr>Физические качества</vt:lpstr>
      <vt:lpstr>Быстрота</vt:lpstr>
      <vt:lpstr>Ловкость</vt:lpstr>
      <vt:lpstr>Выносливость</vt:lpstr>
      <vt:lpstr>Гибкость</vt:lpstr>
      <vt:lpstr>Сила</vt:lpstr>
      <vt:lpstr>Слайд 12</vt:lpstr>
      <vt:lpstr>Примерный план круговой тренировки </vt:lpstr>
      <vt:lpstr>Слайд 14</vt:lpstr>
      <vt:lpstr>Слайд 15</vt:lpstr>
      <vt:lpstr>Вывод</vt:lpstr>
      <vt:lpstr>Методические рекомендации</vt:lpstr>
      <vt:lpstr>Слайд 18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Развитие физических качеств на уроках физкультуры методом круговой тренировки.</dc:title>
  <dc:creator>Павел Павел</dc:creator>
  <cp:lastModifiedBy>User</cp:lastModifiedBy>
  <cp:revision>54</cp:revision>
  <dcterms:created xsi:type="dcterms:W3CDTF">2014-11-16T17:21:12Z</dcterms:created>
  <dcterms:modified xsi:type="dcterms:W3CDTF">2014-11-20T08:04:22Z</dcterms:modified>
</cp:coreProperties>
</file>