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7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82B0837-6ACF-4680-A42D-48286A13C632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85DABD8-FFAE-4365-827E-EC43C3F5A990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B0837-6ACF-4680-A42D-48286A13C632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ABD8-FFAE-4365-827E-EC43C3F5A99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B0837-6ACF-4680-A42D-48286A13C632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ABD8-FFAE-4365-827E-EC43C3F5A99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B0837-6ACF-4680-A42D-48286A13C632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ABD8-FFAE-4365-827E-EC43C3F5A99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B0837-6ACF-4680-A42D-48286A13C632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ABD8-FFAE-4365-827E-EC43C3F5A99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B0837-6ACF-4680-A42D-48286A13C632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ABD8-FFAE-4365-827E-EC43C3F5A99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B0837-6ACF-4680-A42D-48286A13C632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ABD8-FFAE-4365-827E-EC43C3F5A990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B0837-6ACF-4680-A42D-48286A13C632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ABD8-FFAE-4365-827E-EC43C3F5A990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B0837-6ACF-4680-A42D-48286A13C632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ABD8-FFAE-4365-827E-EC43C3F5A9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B0837-6ACF-4680-A42D-48286A13C632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ABD8-FFAE-4365-827E-EC43C3F5A9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B0837-6ACF-4680-A42D-48286A13C632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ABD8-FFAE-4365-827E-EC43C3F5A9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82B0837-6ACF-4680-A42D-48286A13C632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85DABD8-FFAE-4365-827E-EC43C3F5A99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Самостоятельная работа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389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dirty="0" smtClean="0"/>
              <a:t>9. Составьте </a:t>
            </a:r>
            <a:r>
              <a:rPr lang="ru-RU" sz="4400" dirty="0"/>
              <a:t>предложения так, чтобы данные слова в одном случае были наречием, в другом – прилагательным: </a:t>
            </a:r>
            <a:br>
              <a:rPr lang="ru-RU" sz="4400" dirty="0"/>
            </a:br>
            <a:r>
              <a:rPr lang="ru-RU" sz="4400" i="1" dirty="0"/>
              <a:t>ВЫШЕ, ГЛУБЖЕ.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1359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10. Образуйте от данных слов все степени наречия.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3600" b="1" u="sng" dirty="0" smtClean="0"/>
              <a:t>1 вариант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sz="3600" i="1" dirty="0" smtClean="0"/>
              <a:t>Сладко </a:t>
            </a:r>
          </a:p>
          <a:p>
            <a:pPr marL="0" indent="0" algn="ctr">
              <a:buNone/>
            </a:pPr>
            <a:r>
              <a:rPr lang="ru-RU" sz="3600" i="1" dirty="0" smtClean="0"/>
              <a:t>Интересно </a:t>
            </a:r>
          </a:p>
          <a:p>
            <a:pPr marL="0" indent="0" algn="ctr">
              <a:buNone/>
            </a:pPr>
            <a:r>
              <a:rPr lang="ru-RU" sz="3600" i="1" dirty="0" smtClean="0"/>
              <a:t>Угрюмо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3600" b="1" u="sng" dirty="0" smtClean="0"/>
              <a:t>2 вариант</a:t>
            </a:r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sz="3600" i="1" dirty="0" smtClean="0"/>
              <a:t>Жарко </a:t>
            </a:r>
          </a:p>
          <a:p>
            <a:pPr marL="0" indent="0" algn="ctr">
              <a:buNone/>
            </a:pPr>
            <a:r>
              <a:rPr lang="ru-RU" sz="3600" i="1" dirty="0" smtClean="0"/>
              <a:t>Холодно </a:t>
            </a:r>
          </a:p>
          <a:p>
            <a:pPr marL="0" indent="0" algn="ctr">
              <a:buNone/>
            </a:pPr>
            <a:r>
              <a:rPr lang="ru-RU" sz="3600" i="1" dirty="0"/>
              <a:t>Р</a:t>
            </a:r>
            <a:r>
              <a:rPr lang="ru-RU" sz="3600" i="1" dirty="0" smtClean="0"/>
              <a:t>адостно</a:t>
            </a:r>
            <a:endParaRPr lang="ru-RU" sz="3600" i="1" dirty="0"/>
          </a:p>
        </p:txBody>
      </p:sp>
    </p:spTree>
    <p:extLst>
      <p:ext uri="{BB962C8B-B14F-4D97-AF65-F5344CB8AC3E}">
        <p14:creationId xmlns:p14="http://schemas.microsoft.com/office/powerpoint/2010/main" val="394944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1" y="1916832"/>
            <a:ext cx="8712968" cy="46085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/>
              <a:t>А)Наречие – служебная часть речи;</a:t>
            </a:r>
          </a:p>
          <a:p>
            <a:pPr marL="0" indent="0">
              <a:buNone/>
            </a:pPr>
            <a:r>
              <a:rPr lang="ru-RU" sz="3600" dirty="0" smtClean="0"/>
              <a:t>Б) В предложении наречие чаще всего бывают обстоятельствами;</a:t>
            </a:r>
          </a:p>
          <a:p>
            <a:pPr marL="0" indent="0">
              <a:buNone/>
            </a:pPr>
            <a:r>
              <a:rPr lang="ru-RU" sz="3600" dirty="0" smtClean="0"/>
              <a:t>В) Наречие обозначает признак предмета;</a:t>
            </a:r>
          </a:p>
          <a:p>
            <a:pPr marL="0" indent="0">
              <a:buNone/>
            </a:pPr>
            <a:r>
              <a:rPr lang="ru-RU" sz="3600" dirty="0" smtClean="0"/>
              <a:t>Г) Наречие не изменяется;</a:t>
            </a:r>
          </a:p>
          <a:p>
            <a:pPr marL="0" indent="0">
              <a:buNone/>
            </a:pPr>
            <a:r>
              <a:rPr lang="ru-RU" sz="3600" dirty="0" smtClean="0"/>
              <a:t>Д) Наречие зависит от существительного;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8490" y="188640"/>
            <a:ext cx="7756263" cy="1435766"/>
          </a:xfrm>
        </p:spPr>
        <p:txBody>
          <a:bodyPr/>
          <a:lstStyle/>
          <a:p>
            <a:pPr algn="just"/>
            <a:r>
              <a:rPr lang="ru-RU" sz="4800" dirty="0" smtClean="0">
                <a:latin typeface="+mn-lt"/>
              </a:rPr>
              <a:t>1. Выберите характеристики, относящиеся к наречию:</a:t>
            </a:r>
            <a:endParaRPr lang="ru-RU" sz="4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706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916832"/>
            <a:ext cx="8424935" cy="46085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dirty="0" smtClean="0"/>
              <a:t>А) сплошной, полночь, далекий;</a:t>
            </a:r>
          </a:p>
          <a:p>
            <a:pPr marL="0" indent="0">
              <a:buNone/>
            </a:pPr>
            <a:r>
              <a:rPr lang="ru-RU" sz="4400" dirty="0" smtClean="0"/>
              <a:t>Б) сплошь, спрячь, далеко;</a:t>
            </a:r>
          </a:p>
          <a:p>
            <a:pPr marL="0" indent="0">
              <a:buNone/>
            </a:pPr>
            <a:r>
              <a:rPr lang="ru-RU" sz="4400" dirty="0" smtClean="0"/>
              <a:t>В) мелочь, брошь, вдали;</a:t>
            </a:r>
          </a:p>
          <a:p>
            <a:pPr marL="0" indent="0">
              <a:buNone/>
            </a:pPr>
            <a:r>
              <a:rPr lang="ru-RU" sz="4400" dirty="0" smtClean="0"/>
              <a:t>Г) отрежь, навзничь, далек;</a:t>
            </a:r>
            <a:endParaRPr lang="ru-RU" sz="4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ru-RU" sz="4000" dirty="0" smtClean="0"/>
              <a:t>2. В каждой группе найдите и укажите наречие: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7286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4000" dirty="0"/>
              <a:t>А) вдвоём, немного, издали </a:t>
            </a:r>
          </a:p>
          <a:p>
            <a:pPr marL="0" indent="0" algn="just">
              <a:buNone/>
            </a:pPr>
            <a:r>
              <a:rPr lang="ru-RU" sz="4000" dirty="0" smtClean="0"/>
              <a:t>Б</a:t>
            </a:r>
            <a:r>
              <a:rPr lang="ru-RU" sz="4000" dirty="0"/>
              <a:t>) очень, втрое, совсем </a:t>
            </a:r>
          </a:p>
          <a:p>
            <a:pPr marL="0" indent="0" algn="just">
              <a:buNone/>
            </a:pPr>
            <a:r>
              <a:rPr lang="ru-RU" sz="4000" dirty="0"/>
              <a:t>В) чересчур, наверху, всегда</a:t>
            </a:r>
          </a:p>
          <a:p>
            <a:pPr marL="0" indent="0" algn="just">
              <a:buNone/>
            </a:pPr>
            <a:r>
              <a:rPr lang="ru-RU" sz="4000" dirty="0" smtClean="0"/>
              <a:t>Г</a:t>
            </a:r>
            <a:r>
              <a:rPr lang="ru-RU" sz="4000" dirty="0"/>
              <a:t>) громко, сверху, вчера </a:t>
            </a:r>
          </a:p>
          <a:p>
            <a:pPr marL="0" indent="0" algn="just">
              <a:buNone/>
            </a:pPr>
            <a:r>
              <a:rPr lang="ru-RU" sz="4000" dirty="0"/>
              <a:t>Д) сослепу, накануне, назло</a:t>
            </a:r>
          </a:p>
          <a:p>
            <a:pPr marL="0" indent="0" algn="just">
              <a:buNone/>
            </a:pPr>
            <a:r>
              <a:rPr lang="ru-RU" sz="4000" dirty="0" smtClean="0"/>
              <a:t>Е</a:t>
            </a:r>
            <a:r>
              <a:rPr lang="ru-RU" sz="4000" dirty="0"/>
              <a:t>) крайне, почти, наверху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8490" y="188640"/>
            <a:ext cx="7756263" cy="1800200"/>
          </a:xfrm>
        </p:spPr>
        <p:txBody>
          <a:bodyPr/>
          <a:lstStyle/>
          <a:p>
            <a:pPr algn="just"/>
            <a:r>
              <a:rPr lang="ru-RU" sz="3600" dirty="0" smtClean="0"/>
              <a:t>3. В какой строке употреблены наречия меры и степени: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2857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dirty="0"/>
              <a:t>А) оскорбили </a:t>
            </a:r>
            <a:r>
              <a:rPr lang="ru-RU" sz="4800" dirty="0" smtClean="0"/>
              <a:t>нарочно;</a:t>
            </a:r>
            <a:endParaRPr lang="ru-RU" sz="4800" dirty="0"/>
          </a:p>
          <a:p>
            <a:pPr marL="0" indent="0">
              <a:buNone/>
            </a:pPr>
            <a:r>
              <a:rPr lang="ru-RU" sz="4800" dirty="0"/>
              <a:t>Б) шли </a:t>
            </a:r>
            <a:r>
              <a:rPr lang="ru-RU" sz="4800" dirty="0" smtClean="0"/>
              <a:t>наугад;</a:t>
            </a:r>
            <a:endParaRPr lang="ru-RU" sz="4800" dirty="0"/>
          </a:p>
          <a:p>
            <a:pPr marL="0" indent="0">
              <a:buNone/>
            </a:pPr>
            <a:r>
              <a:rPr lang="ru-RU" sz="4800" dirty="0" smtClean="0"/>
              <a:t>В</a:t>
            </a:r>
            <a:r>
              <a:rPr lang="ru-RU" sz="4800" dirty="0"/>
              <a:t>) работали </a:t>
            </a:r>
            <a:r>
              <a:rPr lang="ru-RU" sz="4800" dirty="0" smtClean="0"/>
              <a:t>дружно;</a:t>
            </a:r>
            <a:endParaRPr lang="ru-RU" sz="4800" dirty="0"/>
          </a:p>
          <a:p>
            <a:pPr marL="0" indent="0">
              <a:buNone/>
            </a:pPr>
            <a:r>
              <a:rPr lang="ru-RU" sz="4800" dirty="0" smtClean="0"/>
              <a:t>Г</a:t>
            </a:r>
            <a:r>
              <a:rPr lang="ru-RU" sz="4800" dirty="0"/>
              <a:t>) вернулись </a:t>
            </a:r>
            <a:r>
              <a:rPr lang="ru-RU" sz="4800" dirty="0" smtClean="0"/>
              <a:t>невзначай;</a:t>
            </a:r>
            <a:endParaRPr lang="ru-RU" sz="4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4. Выделите </a:t>
            </a:r>
            <a:r>
              <a:rPr lang="ru-RU" sz="3600" dirty="0"/>
              <a:t>словосочетание, в котором употреблено наречие цели:</a:t>
            </a:r>
          </a:p>
        </p:txBody>
      </p:sp>
    </p:spTree>
    <p:extLst>
      <p:ext uri="{BB962C8B-B14F-4D97-AF65-F5344CB8AC3E}">
        <p14:creationId xmlns:p14="http://schemas.microsoft.com/office/powerpoint/2010/main" val="163240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628800"/>
            <a:ext cx="8424936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/>
              <a:t>1.Вечером </a:t>
            </a:r>
            <a:r>
              <a:rPr lang="ru-RU" sz="3200" dirty="0"/>
              <a:t>начался дождь. </a:t>
            </a:r>
          </a:p>
          <a:p>
            <a:pPr marL="0" indent="0">
              <a:buNone/>
            </a:pPr>
            <a:r>
              <a:rPr lang="ru-RU" sz="3200" dirty="0" smtClean="0"/>
              <a:t>   А</a:t>
            </a:r>
            <a:r>
              <a:rPr lang="ru-RU" sz="3200" dirty="0"/>
              <a:t>) причины В) цели Б) времени Г) образа действия</a:t>
            </a:r>
          </a:p>
          <a:p>
            <a:pPr marL="0" indent="0">
              <a:buNone/>
            </a:pPr>
            <a:r>
              <a:rPr lang="ru-RU" sz="3200" dirty="0" smtClean="0"/>
              <a:t>2.Трижды </a:t>
            </a:r>
            <a:r>
              <a:rPr lang="ru-RU" sz="3200" dirty="0"/>
              <a:t>он приходил к нему.</a:t>
            </a:r>
          </a:p>
          <a:p>
            <a:pPr marL="0" indent="0">
              <a:buNone/>
            </a:pPr>
            <a:r>
              <a:rPr lang="ru-RU" sz="3200" dirty="0"/>
              <a:t> </a:t>
            </a:r>
            <a:r>
              <a:rPr lang="ru-RU" sz="3200" dirty="0" smtClean="0"/>
              <a:t> А</a:t>
            </a:r>
            <a:r>
              <a:rPr lang="ru-RU" sz="3200" dirty="0"/>
              <a:t>) причины В) меры и степени Б) времени Г) образа </a:t>
            </a:r>
            <a:r>
              <a:rPr lang="ru-RU" sz="3200" dirty="0" smtClean="0"/>
              <a:t>действия</a:t>
            </a:r>
          </a:p>
          <a:p>
            <a:pPr marL="0" indent="0">
              <a:buNone/>
            </a:pPr>
            <a:r>
              <a:rPr lang="ru-RU" sz="3200" dirty="0" smtClean="0"/>
              <a:t>3. </a:t>
            </a:r>
            <a:r>
              <a:rPr lang="ru-RU" sz="3200" dirty="0"/>
              <a:t>Он относился к нему по – товарищески. </a:t>
            </a:r>
          </a:p>
          <a:p>
            <a:pPr marL="0" indent="0">
              <a:buNone/>
            </a:pPr>
            <a:r>
              <a:rPr lang="ru-RU" sz="3200" dirty="0" smtClean="0"/>
              <a:t>   А</a:t>
            </a:r>
            <a:r>
              <a:rPr lang="ru-RU" sz="3200" dirty="0"/>
              <a:t>) причины В) цели Б) времени Г) образа действия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5. Определите </a:t>
            </a:r>
            <a:r>
              <a:rPr lang="ru-RU" sz="4000" dirty="0"/>
              <a:t>значение наречий в каждом из предложений:</a:t>
            </a:r>
          </a:p>
        </p:txBody>
      </p:sp>
    </p:spTree>
    <p:extLst>
      <p:ext uri="{BB962C8B-B14F-4D97-AF65-F5344CB8AC3E}">
        <p14:creationId xmlns:p14="http://schemas.microsoft.com/office/powerpoint/2010/main" val="184794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1" y="1844824"/>
            <a:ext cx="8640960" cy="475252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600" dirty="0"/>
              <a:t>А) пошёл утром ( времени) </a:t>
            </a:r>
          </a:p>
          <a:p>
            <a:pPr marL="0" indent="0" algn="just">
              <a:buNone/>
            </a:pPr>
            <a:r>
              <a:rPr lang="ru-RU" sz="3600" dirty="0" smtClean="0"/>
              <a:t>Б</a:t>
            </a:r>
            <a:r>
              <a:rPr lang="ru-RU" sz="3600" dirty="0"/>
              <a:t>) жил поблизости ( места) </a:t>
            </a:r>
          </a:p>
          <a:p>
            <a:pPr marL="0" indent="0" algn="just">
              <a:buNone/>
            </a:pPr>
            <a:r>
              <a:rPr lang="ru-RU" sz="3600" dirty="0"/>
              <a:t>В) задел умышленно ( цели)</a:t>
            </a:r>
          </a:p>
          <a:p>
            <a:pPr marL="0" indent="0" algn="just">
              <a:buNone/>
            </a:pPr>
            <a:r>
              <a:rPr lang="ru-RU" sz="3600" dirty="0" smtClean="0"/>
              <a:t>Г</a:t>
            </a:r>
            <a:r>
              <a:rPr lang="ru-RU" sz="3600" dirty="0"/>
              <a:t>) совершенно не узнал ( меры и степени) </a:t>
            </a:r>
          </a:p>
          <a:p>
            <a:pPr marL="0" indent="0" algn="just">
              <a:buNone/>
            </a:pPr>
            <a:r>
              <a:rPr lang="ru-RU" sz="3600" dirty="0"/>
              <a:t>Д) вчера запел (меры и степени)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/>
              <a:t> 6.	 Найдите ошибку в определении значения наречия:</a:t>
            </a:r>
          </a:p>
        </p:txBody>
      </p:sp>
    </p:spTree>
    <p:extLst>
      <p:ext uri="{BB962C8B-B14F-4D97-AF65-F5344CB8AC3E}">
        <p14:creationId xmlns:p14="http://schemas.microsoft.com/office/powerpoint/2010/main" val="385892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844824"/>
            <a:ext cx="8496943" cy="468051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4000" dirty="0"/>
              <a:t>А) Музыка звучала громче. </a:t>
            </a:r>
          </a:p>
          <a:p>
            <a:pPr marL="0" indent="0" algn="just">
              <a:buNone/>
            </a:pPr>
            <a:r>
              <a:rPr lang="ru-RU" sz="4000" dirty="0"/>
              <a:t>Б) Мы стали говорить тише и вскоре замолчали. </a:t>
            </a:r>
          </a:p>
          <a:p>
            <a:pPr marL="0" indent="0" algn="just">
              <a:buNone/>
            </a:pPr>
            <a:r>
              <a:rPr lang="ru-RU" sz="4000" dirty="0"/>
              <a:t>В) Его голос громче, чем мой.</a:t>
            </a:r>
          </a:p>
          <a:p>
            <a:pPr marL="0" indent="0" algn="just">
              <a:buNone/>
            </a:pPr>
            <a:r>
              <a:rPr lang="ru-RU" sz="4000" dirty="0"/>
              <a:t> Г) Все товары в этом магазине </a:t>
            </a:r>
            <a:r>
              <a:rPr lang="ru-RU" sz="4000" dirty="0" smtClean="0"/>
              <a:t>дороже, чем в соседнем. </a:t>
            </a:r>
            <a:endParaRPr lang="ru-RU" sz="4000" dirty="0"/>
          </a:p>
          <a:p>
            <a:pPr marL="0" indent="0" algn="just">
              <a:buNone/>
            </a:pPr>
            <a:r>
              <a:rPr lang="ru-RU" sz="4000" dirty="0"/>
              <a:t>Д) Он </a:t>
            </a:r>
            <a:r>
              <a:rPr lang="ru-RU" sz="4000" dirty="0" smtClean="0"/>
              <a:t>продал </a:t>
            </a:r>
            <a:r>
              <a:rPr lang="ru-RU" sz="4000" dirty="0"/>
              <a:t>эту вещь дороже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/>
              <a:t> 7.	Определите предложения, в которых употреблены наречия в сравнительной степени: </a:t>
            </a:r>
          </a:p>
        </p:txBody>
      </p:sp>
    </p:spTree>
    <p:extLst>
      <p:ext uri="{BB962C8B-B14F-4D97-AF65-F5344CB8AC3E}">
        <p14:creationId xmlns:p14="http://schemas.microsoft.com/office/powerpoint/2010/main" val="36957339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3" y="1988840"/>
            <a:ext cx="8712968" cy="46085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/>
              <a:t>А) она была красивее других.</a:t>
            </a:r>
          </a:p>
          <a:p>
            <a:pPr marL="0" indent="0">
              <a:buNone/>
            </a:pPr>
            <a:r>
              <a:rPr lang="ru-RU" sz="4000" dirty="0" smtClean="0"/>
              <a:t>Б</a:t>
            </a:r>
            <a:r>
              <a:rPr lang="ru-RU" sz="4000" dirty="0"/>
              <a:t>) В этой ситуации он оказался мудрее всех. </a:t>
            </a:r>
          </a:p>
          <a:p>
            <a:pPr marL="0" indent="0">
              <a:buNone/>
            </a:pPr>
            <a:r>
              <a:rPr lang="ru-RU" sz="4000" dirty="0"/>
              <a:t>В) Спортсмен пробежал дистанцию быстрее всех.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/>
              <a:t> 8. Выберите предложение, в котором встречается наречие в превосходной степени:</a:t>
            </a:r>
          </a:p>
        </p:txBody>
      </p:sp>
    </p:spTree>
    <p:extLst>
      <p:ext uri="{BB962C8B-B14F-4D97-AF65-F5344CB8AC3E}">
        <p14:creationId xmlns:p14="http://schemas.microsoft.com/office/powerpoint/2010/main" val="19246417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22</TotalTime>
  <Words>419</Words>
  <Application>Microsoft Office PowerPoint</Application>
  <PresentationFormat>Экран (4:3)</PresentationFormat>
  <Paragraphs>60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Твердый переплет</vt:lpstr>
      <vt:lpstr>Самостоятельная работа</vt:lpstr>
      <vt:lpstr>1. Выберите характеристики, относящиеся к наречию:</vt:lpstr>
      <vt:lpstr>2. В каждой группе найдите и укажите наречие:</vt:lpstr>
      <vt:lpstr>3. В какой строке употреблены наречия меры и степени:</vt:lpstr>
      <vt:lpstr>4. Выделите словосочетание, в котором употреблено наречие цели:</vt:lpstr>
      <vt:lpstr>5. Определите значение наречий в каждом из предложений:</vt:lpstr>
      <vt:lpstr> 6.  Найдите ошибку в определении значения наречия:</vt:lpstr>
      <vt:lpstr> 7. Определите предложения, в которых употреблены наречия в сравнительной степени: </vt:lpstr>
      <vt:lpstr> 8. Выберите предложение, в котором встречается наречие в превосходной степени:</vt:lpstr>
      <vt:lpstr> </vt:lpstr>
      <vt:lpstr>10. Образуйте от данных слов все степени наречия.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Самостоятельная работа</dc:title>
  <dc:creator>Daniel_K</dc:creator>
  <cp:lastModifiedBy>Daniel_K</cp:lastModifiedBy>
  <cp:revision>3</cp:revision>
  <dcterms:created xsi:type="dcterms:W3CDTF">2014-01-19T13:01:28Z</dcterms:created>
  <dcterms:modified xsi:type="dcterms:W3CDTF">2014-01-19T13:23:28Z</dcterms:modified>
</cp:coreProperties>
</file>