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sldIdLst>
    <p:sldId id="256" r:id="rId3"/>
    <p:sldId id="257" r:id="rId4"/>
    <p:sldId id="260" r:id="rId5"/>
    <p:sldId id="261" r:id="rId6"/>
    <p:sldId id="262" r:id="rId7"/>
    <p:sldId id="265" r:id="rId8"/>
    <p:sldId id="266" r:id="rId9"/>
    <p:sldId id="264" r:id="rId10"/>
    <p:sldId id="267" r:id="rId11"/>
    <p:sldId id="269" r:id="rId12"/>
    <p:sldId id="270" r:id="rId13"/>
    <p:sldId id="271" r:id="rId14"/>
    <p:sldId id="273" r:id="rId15"/>
    <p:sldId id="280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0066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CE75909-42C6-4B6C-BAB8-906F4DD0478F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6F1DEB6-8DCD-4B4D-B9DE-D562E30D42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75909-42C6-4B6C-BAB8-906F4DD0478F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F1DEB6-8DCD-4B4D-B9DE-D562E30D4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75909-42C6-4B6C-BAB8-906F4DD0478F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F1DEB6-8DCD-4B4D-B9DE-D562E30D4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23E1A-95B6-4B07-B6F8-90A79DCF9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5D48A-6A5A-4AF0-A7A6-8AEB861C5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9DA1A-E56E-42F2-9289-9ADBF3ECF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AEBA2-F3D6-45A9-9355-266EF1F00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A186B-A208-443A-8E57-F01D6DBC0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AC61C-F039-42A9-982E-EF941AEFD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CBBF8-2FA3-47C2-A341-56810C18F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06562-83B1-4D78-9EE1-39D28349F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75909-42C6-4B6C-BAB8-906F4DD0478F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F1DEB6-8DCD-4B4D-B9DE-D562E30D4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57AAC-14AA-4E98-A237-2D04CC5F9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D6341-6124-4B28-9487-EFC752729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09F15-4DC1-44B9-A365-35707405B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1E33C-2EEA-4603-B16E-1C3BE30C5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CE75909-42C6-4B6C-BAB8-906F4DD0478F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6F1DEB6-8DCD-4B4D-B9DE-D562E30D42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75909-42C6-4B6C-BAB8-906F4DD0478F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6F1DEB6-8DCD-4B4D-B9DE-D562E30D42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75909-42C6-4B6C-BAB8-906F4DD0478F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6F1DEB6-8DCD-4B4D-B9DE-D562E30D4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75909-42C6-4B6C-BAB8-906F4DD0478F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F1DEB6-8DCD-4B4D-B9DE-D562E30D42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75909-42C6-4B6C-BAB8-906F4DD0478F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F1DEB6-8DCD-4B4D-B9DE-D562E30D4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CE75909-42C6-4B6C-BAB8-906F4DD0478F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6F1DEB6-8DCD-4B4D-B9DE-D562E30D42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CE75909-42C6-4B6C-BAB8-906F4DD0478F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6F1DEB6-8DCD-4B4D-B9DE-D562E30D42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CE75909-42C6-4B6C-BAB8-906F4DD0478F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6F1DEB6-8DCD-4B4D-B9DE-D562E30D42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7CC9251-2E7E-4664-A0E0-0398BC782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Самое большое зеркало в мире : новость, полезная информация : id3721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1785950"/>
          </a:xfrm>
        </p:spPr>
        <p:txBody>
          <a:bodyPr>
            <a:noAutofit/>
          </a:bodyPr>
          <a:lstStyle/>
          <a:p>
            <a:pPr algn="ctr"/>
            <a:r>
              <a:rPr lang="ru-RU" sz="8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Магия зеркал</a:t>
            </a:r>
            <a:endParaRPr lang="ru-RU" sz="8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Телескоп в Нижнем Новгороде на сайте бесплатных объявлений adengo.ru: бесплатные частные объявления, сайт бесплатных объявлен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39" y="2357430"/>
            <a:ext cx="6000760" cy="45005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715436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Зеркала используются в науке, технике и медицине</a:t>
            </a:r>
            <a:endParaRPr lang="ru-RU" sz="2800" i="1" dirty="0">
              <a:solidFill>
                <a:schemeClr val="accent3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142984"/>
            <a:ext cx="4000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Свойство изогнутых зеркал концентрировать, фокусировать световые лучи широко используется, например, в телескопе.</a:t>
            </a:r>
            <a:endParaRPr lang="ru-RU" sz="3200" dirty="0" smtClean="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зеркал с изогнутой поверхностью 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Активные обсуждения VeniVidi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500562" cy="2786082"/>
          </a:xfrm>
          <a:prstGeom prst="rect">
            <a:avLst/>
          </a:prstGeom>
          <a:noFill/>
        </p:spPr>
      </p:pic>
      <p:pic>
        <p:nvPicPr>
          <p:cNvPr id="37892" name="Picture 4" descr="Маяк Nighte, цена 08 163 монет, купить у Тарас Дідух, картинки 1600x1064 пикселей, фото от 04 октября vorotila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6"/>
            <a:ext cx="4572000" cy="2786082"/>
          </a:xfrm>
          <a:prstGeom prst="rect">
            <a:avLst/>
          </a:prstGeom>
          <a:noFill/>
        </p:spPr>
      </p:pic>
      <p:pic>
        <p:nvPicPr>
          <p:cNvPr id="37894" name="Picture 6" descr="фары автомобиля фото Фотографии автомобил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14794"/>
            <a:ext cx="5357818" cy="2643206"/>
          </a:xfrm>
          <a:prstGeom prst="rect">
            <a:avLst/>
          </a:prstGeom>
          <a:noFill/>
        </p:spPr>
      </p:pic>
      <p:pic>
        <p:nvPicPr>
          <p:cNvPr id="37896" name="Picture 8" descr="CELESTRON ADVANCED BIOLOGICAL, 3х обьективный: приобрести микроскоп Celestron в Shopping.com.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714884"/>
            <a:ext cx="2786050" cy="2143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ru-RU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медицине</a:t>
            </a:r>
            <a:endParaRPr lang="ru-RU" sz="6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Медицинское оборудование, приборы, инструмен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9" y="1571612"/>
            <a:ext cx="6286491" cy="47148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1857364"/>
            <a:ext cx="38576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лобный рефлектор</a:t>
            </a:r>
            <a:r>
              <a:rPr lang="ru-RU" sz="2800" u="sng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-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вогнутое зеркало с отверстием посередине, предназначенное для направ­ления узкого пучка света внутрь глаза, уха, носа, глотки и гортани. 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огда рак взял за горл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000496" cy="2900360"/>
          </a:xfrm>
          <a:prstGeom prst="rect">
            <a:avLst/>
          </a:prstGeom>
          <a:noFill/>
        </p:spPr>
      </p:pic>
      <p:pic>
        <p:nvPicPr>
          <p:cNvPr id="40964" name="Picture 4" descr="Зеркало гортанное, носоглоточное без руч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5143504" cy="3429000"/>
          </a:xfrm>
          <a:prstGeom prst="rect">
            <a:avLst/>
          </a:prstGeom>
          <a:noFill/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28596" y="3071810"/>
            <a:ext cx="835824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зе́ркало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горта́нное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i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 круглой оправе диаметром 16—25 мм, укрепленное под углом 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наметаллическом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стержне, предназначенное для осмотра гортани.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Непрямой бинокулярный офтальмоскоп HEINE OMEGA 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2095500"/>
            <a:ext cx="4762500" cy="4762500"/>
          </a:xfrm>
          <a:prstGeom prst="rect">
            <a:avLst/>
          </a:prstGeom>
          <a:noFill/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714348" y="357166"/>
            <a:ext cx="81439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е́ркало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светя́щееся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встроен электрический осветитель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http://www.fizika.ru/theory/tema-12/12g-i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28934"/>
            <a:ext cx="350043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928934"/>
            <a:ext cx="3357562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71472" y="214290"/>
            <a:ext cx="8143932" cy="212365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Зеркала обладают свойствами отражать звук, свет, противоположный мир.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Зеркальные отражения - с древности и до наших дн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28" cy="2522565"/>
          </a:xfrm>
          <a:prstGeom prst="rect">
            <a:avLst/>
          </a:prstGeom>
          <a:noFill/>
        </p:spPr>
      </p:pic>
      <p:pic>
        <p:nvPicPr>
          <p:cNvPr id="63494" name="Picture 6" descr="Krasivoe-starinnoe-zerka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744536"/>
            <a:ext cx="4200400" cy="4113464"/>
          </a:xfrm>
          <a:prstGeom prst="rect">
            <a:avLst/>
          </a:prstGeom>
          <a:noFill/>
        </p:spPr>
      </p:pic>
      <p:pic>
        <p:nvPicPr>
          <p:cNvPr id="63496" name="Picture 8" descr="https://im1-tub-ru.yandex.net/i?id=8eaff7a0a8513a58352a25871419743e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00306"/>
            <a:ext cx="5000628" cy="4357694"/>
          </a:xfrm>
          <a:prstGeom prst="rect">
            <a:avLst/>
          </a:prstGeom>
          <a:noFill/>
        </p:spPr>
      </p:pic>
      <p:pic>
        <p:nvPicPr>
          <p:cNvPr id="63498" name="Picture 10" descr="https://im0-tub-ru.yandex.net/i?id=059d931391d8ea3e60e55e914c1d4a1a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11" y="0"/>
            <a:ext cx="4143389" cy="2714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 b="-36889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539750" y="2193925"/>
            <a:ext cx="820896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Когда же начали делать стеклянные зеркала? У римлян они появились в I веке нашей эры. Пока еще небольшие кусочки стекла с металлической—оловянной или свинцовой подкладкой. При этом отражение получалось «живее», чем в металлическом зеркале. Позже научились делать зеркала из стекла, нанося на тыльную сторону стеклянной пластинки тонкий слой серебра, золота или олова.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g03048i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356100" y="-7938"/>
            <a:ext cx="4787900" cy="3573463"/>
          </a:xfrm>
          <a:noFill/>
        </p:spPr>
      </p:pic>
      <p:pic>
        <p:nvPicPr>
          <p:cNvPr id="5123" name="Picture 5" descr="isi209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573463"/>
            <a:ext cx="293687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 descr="isi205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7550" y="3500438"/>
            <a:ext cx="20764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5013325"/>
            <a:ext cx="2484437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0" y="188913"/>
            <a:ext cx="428466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С началом средневековья искусство изготовления стеклянных зеркал было утрачено и вновь возродилось только в Венеции.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В XIII веке в Венеции открывают способ подводки дутых зеркал ртутью.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Изготовление зеркал. . Резка стекла. . Изготовление стеклопа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316" y="0"/>
            <a:ext cx="9170316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428625"/>
            <a:ext cx="8229600" cy="107155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настоящее время производство зеркал состоит из следующих этапов:</a:t>
            </a:r>
            <a:b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резки стекла</a:t>
            </a:r>
            <a:b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декоративной обработки края заготовки</a:t>
            </a:r>
            <a:b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нанесение на заднюю стену стекла тонкой пленки металла  (отражающее покрытие) - наиболее ответственная операция. Затем наносится защитный слой меди или специальных склеивающих химикатов, а уже затем два слоя защитного лакокрасочного покрытия,  которое препятствует коррозии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Отражение предметов в плоском зерка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758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1785927"/>
            <a:ext cx="826479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 и его изображение в плоском зеркале представляют </a:t>
            </a:r>
            <a:r>
              <a:rPr lang="ru-RU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собой</a:t>
            </a:r>
          </a:p>
          <a:p>
            <a:pPr algn="ctr"/>
            <a:r>
              <a:rPr lang="ru-RU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симметричные фигуры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Плоское зеркало - Презентация 12955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 b="-998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28688"/>
            <a:ext cx="9144000" cy="5197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390" dirty="0" smtClean="0"/>
              <a:t>Сегодня зеркала разной формы—плоские, вогнутые, выпуклые, со сферической, цилиндрической поверхностью—широко используются в автомобильных фарах, прожекторах, в объективах фотоаппаратов, в микроскопах.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2979" y="3244334"/>
            <a:ext cx="2678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Закон отражения света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Закон отражения света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  <a:solidFill>
            <a:srgbClr val="FFFF0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Луч падающий, луч отраженный и перпендикуляр к отражающей поверхности в точке излома луча всегда лежат в одной плоскости.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 падения равен углу отражения.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216</TotalTime>
  <Words>235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Литейная</vt:lpstr>
      <vt:lpstr>Оформление по умолчанию</vt:lpstr>
      <vt:lpstr>Магия зеркал</vt:lpstr>
      <vt:lpstr>Слайд 2</vt:lpstr>
      <vt:lpstr>Слайд 3</vt:lpstr>
      <vt:lpstr>Слайд 4</vt:lpstr>
      <vt:lpstr>                     В настоящее время производство зеркал состоит из следующих этапов: 1)резки стекла 2)декоративной обработки края заготовки 3)нанесение на заднюю стену стекла тонкой пленки металла  (отражающее покрытие) - наиболее ответственная операция. Затем наносится защитный слой меди или специальных склеивающих химикатов, а уже затем два слоя защитного лакокрасочного покрытия,  которое препятствует коррозии.  </vt:lpstr>
      <vt:lpstr>Слайд 6</vt:lpstr>
      <vt:lpstr>Слайд 7</vt:lpstr>
      <vt:lpstr>Слайд 8</vt:lpstr>
      <vt:lpstr>Закон отражения света</vt:lpstr>
      <vt:lpstr>Слайд 10</vt:lpstr>
      <vt:lpstr>Использование зеркал с изогнутой поверхностью </vt:lpstr>
      <vt:lpstr>В медицине</vt:lpstr>
      <vt:lpstr>Слайд 13</vt:lpstr>
      <vt:lpstr>Слайд 14</vt:lpstr>
      <vt:lpstr>Слайд 15</vt:lpstr>
    </vt:vector>
  </TitlesOfParts>
  <Company>Feniks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Магия зеркал</dc:title>
  <dc:creator>Александр</dc:creator>
  <cp:lastModifiedBy>Александр</cp:lastModifiedBy>
  <cp:revision>24</cp:revision>
  <dcterms:created xsi:type="dcterms:W3CDTF">2015-06-08T18:24:56Z</dcterms:created>
  <dcterms:modified xsi:type="dcterms:W3CDTF">2015-11-25T16:33:32Z</dcterms:modified>
</cp:coreProperties>
</file>