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4" r:id="rId9"/>
    <p:sldId id="264" r:id="rId10"/>
    <p:sldId id="261" r:id="rId11"/>
    <p:sldId id="265" r:id="rId12"/>
    <p:sldId id="267" r:id="rId13"/>
    <p:sldId id="268" r:id="rId14"/>
    <p:sldId id="266" r:id="rId15"/>
    <p:sldId id="270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23"/>
    <a:srgbClr val="5A48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image" Target="../media/image36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35.wmf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image" Target="../media/image9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209800"/>
            <a:ext cx="7587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«Что растёт на грядке »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624840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Технология: дистанционного обучения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MCj02462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914199" cy="19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Food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6289">
            <a:off x="6788839" y="605219"/>
            <a:ext cx="223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Food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6692">
            <a:off x="-133114" y="484172"/>
            <a:ext cx="223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ood0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6567">
            <a:off x="2302827" y="3321541"/>
            <a:ext cx="1887465" cy="1047212"/>
          </a:xfrm>
          <a:prstGeom prst="rect">
            <a:avLst/>
          </a:prstGeom>
          <a:noFill/>
        </p:spPr>
      </p:pic>
      <p:pic>
        <p:nvPicPr>
          <p:cNvPr id="13" name="Picture 5" descr="Food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37106"/>
            <a:ext cx="1066800" cy="1089498"/>
          </a:xfrm>
          <a:prstGeom prst="rect">
            <a:avLst/>
          </a:prstGeom>
          <a:noFill/>
        </p:spPr>
      </p:pic>
      <p:pic>
        <p:nvPicPr>
          <p:cNvPr id="11" name="Picture 5" descr="Food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352800"/>
            <a:ext cx="1066800" cy="1205948"/>
          </a:xfrm>
          <a:prstGeom prst="rect">
            <a:avLst/>
          </a:prstGeom>
          <a:noFill/>
        </p:spPr>
      </p:pic>
      <p:pic>
        <p:nvPicPr>
          <p:cNvPr id="12" name="Picture 5" descr="Food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914400" cy="933855"/>
          </a:xfrm>
          <a:prstGeom prst="rect">
            <a:avLst/>
          </a:prstGeom>
          <a:noFill/>
        </p:spPr>
      </p:pic>
      <p:pic>
        <p:nvPicPr>
          <p:cNvPr id="14" name="Picture 5" descr="Food0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260758">
            <a:off x="68609" y="4218449"/>
            <a:ext cx="2110577" cy="1973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20161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Любопытный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Красный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Нос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 макушку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землю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Врос,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Лишь торчат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грядке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Зеленые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Пятки.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339975" y="4221163"/>
            <a:ext cx="4751388" cy="2447925"/>
          </a:xfrm>
          <a:prstGeom prst="ellipse">
            <a:avLst/>
          </a:prstGeom>
          <a:solidFill>
            <a:schemeClr val="tx1">
              <a:lumMod val="95000"/>
              <a:lumOff val="5000"/>
              <a:alpha val="45490"/>
            </a:schemeClr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7" descr="000803_1064_944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79838" y="1989138"/>
            <a:ext cx="2041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613" y="274638"/>
            <a:ext cx="67071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МОРКОВЬ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24800" y="46482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803_1064_942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44675"/>
            <a:ext cx="364172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9906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Золотая голова отдохнуть прилегла.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 велика,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шея тонка.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ED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ТЫКВА </a:t>
            </a:r>
          </a:p>
        </p:txBody>
      </p:sp>
      <p:pic>
        <p:nvPicPr>
          <p:cNvPr id="4" name="Picture 6" descr="000803_1064_9417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130425"/>
            <a:ext cx="52562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5626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ПЕРЕЦ</a:t>
            </a:r>
          </a:p>
        </p:txBody>
      </p:sp>
      <p:pic>
        <p:nvPicPr>
          <p:cNvPr id="14339" name="Picture 4" descr="000803_1064_940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341438"/>
            <a:ext cx="3548062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37433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огороде перед нами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Куст усыпан колпачками,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Пламя прячет.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кто съест,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Заплачет.</a:t>
            </a:r>
          </a:p>
        </p:txBody>
      </p:sp>
      <p:pic>
        <p:nvPicPr>
          <p:cNvPr id="14343" name="Picture 7" descr="Food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26209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6388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листь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3194">
            <a:off x="2667000" y="838200"/>
            <a:ext cx="3962400" cy="5434149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КАБАЧКИ</a:t>
            </a:r>
          </a:p>
        </p:txBody>
      </p:sp>
      <p:pic>
        <p:nvPicPr>
          <p:cNvPr id="12291" name="Picture 4" descr="000803_1064_9394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31575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000803_1064_9457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6622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03912" y="381000"/>
            <a:ext cx="32400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поросятки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Выросли на грядке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солнышку бочком,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Хвостики крючком.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за поросятки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Играют с нами в прятки?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Пользователь\Рабочий стол\листь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7571">
            <a:off x="201849" y="2162055"/>
            <a:ext cx="3048000" cy="4180114"/>
          </a:xfrm>
          <a:prstGeom prst="rect">
            <a:avLst/>
          </a:prstGeom>
          <a:noFill/>
        </p:spPr>
      </p:pic>
      <p:pic>
        <p:nvPicPr>
          <p:cNvPr id="8" name="Picture 4" descr="000803_1064_9437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4400" y="4648200"/>
            <a:ext cx="24304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223" t="53767" r="10252" b="4687"/>
          <a:stretch>
            <a:fillRect/>
          </a:stretch>
        </p:blipFill>
        <p:spPr bwMode="auto">
          <a:xfrm>
            <a:off x="228600" y="457200"/>
            <a:ext cx="8747986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 descr="H:\Локальный диск\fony\Фоны для презентаций3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0"/>
            <a:ext cx="8496944" cy="6597352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517232"/>
            <a:ext cx="8364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Добивайтесь от ребёнка полного ответа на заданные вопросы.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Покажите ребёнку овощи, объясните почему говорят: «огурцы – голыши»,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«лук в бумажных рубашках», «бобы в шерстяных чулочках».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31971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пересказать текст.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как одет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стали ненастные, ночи холоднее. На огородах стали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убирать, чтобы не попортились, не помёрзли. Сначала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Убрали огурцы – голыши. Потом лук в бумажных рубашках.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бобы в шерстяных чулочках. Убрали репу, брюкву,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редьку, морковку, свёклу и разную петрушку.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Одна капуста осталась. Её позже всех убирают. У неё,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капусты, семьдесят одёжек, она холода не боится.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Вопросы: 1. Когда убирают овощи?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2. Какие овощи убрали с огородов?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3. Что осталось в огороде?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4. У капусты семьдесят одёжек. Почему так говорят?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52400"/>
            <a:ext cx="52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«Подскажи словечко»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40913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Ход игры: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Прочитайте ребёнку стихи, а он пусть договаривает последнее слово.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скрип, что за хруст?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что ещё за куст?                                           Кругла да гладка,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быть без хруста,                                     Откусишь — сладка,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(капуста).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Сидит на грядке крепко,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А зовётся...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(репка).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Заставит плакать всех вокруг,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он и не драчун, а...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(лук).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На жарком солнышке подсох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И рвётся из стручков...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(горох).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зелен, и густ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грядке вырос куст.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Покопай немножко: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кустом...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(картошка).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Хотя я сахарной зовусь,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Но от дождя я не размокла,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Крупна, кругла,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Сладка на вкус.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Узнали вы?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Зовусь 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(свёкла).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Food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6289">
            <a:off x="7615706" y="4544421"/>
            <a:ext cx="1303406" cy="7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d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64026" y="5079574"/>
            <a:ext cx="1548546" cy="1447799"/>
          </a:xfrm>
          <a:prstGeom prst="rect">
            <a:avLst/>
          </a:prstGeom>
          <a:noFill/>
        </p:spPr>
      </p:pic>
      <p:pic>
        <p:nvPicPr>
          <p:cNvPr id="6" name="Picture 5" descr="Food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7070">
            <a:off x="3048000" y="1371600"/>
            <a:ext cx="2133600" cy="13168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838200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ребёнку найти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одинаковые овощи. Обратите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ребёнка на то, что,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нарисованы они могут быть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– разному.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возможности распечатайте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и дайте ребёнку его раскрасить.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85" t="1790" r="4482" b="7592"/>
          <a:stretch>
            <a:fillRect/>
          </a:stretch>
        </p:blipFill>
        <p:spPr bwMode="auto">
          <a:xfrm>
            <a:off x="3505200" y="0"/>
            <a:ext cx="577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3789040"/>
            <a:ext cx="2771775" cy="2762250"/>
          </a:xfrm>
          <a:prstGeom prst="rect">
            <a:avLst/>
          </a:prstGeom>
          <a:noFill/>
        </p:spPr>
      </p:pic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238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Вспомни 8 – 10 названий овощей.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Назови овощи красные, зелёные, жёлтые.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 какие овощи можно сказать длинный…, круглый…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Назови сок из моркови – …., из огурца – …, из тыквы….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Подбери нужное слово: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Выкапывают (что?) ……..  (картошку 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выдёргивают  ……..…….   (морковку, свёклу)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срывают…………………… (огурцы, томаты)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срезают ……………………..(капусту, кабачок)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Выбери лишний предмет в каждом ряду.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678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pic>
        <p:nvPicPr>
          <p:cNvPr id="7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05599" y="4643286"/>
            <a:ext cx="2222351" cy="2214714"/>
          </a:xfrm>
          <a:prstGeom prst="rect">
            <a:avLst/>
          </a:prstGeom>
          <a:noFill/>
        </p:spPr>
      </p:pic>
      <p:pic>
        <p:nvPicPr>
          <p:cNvPr id="8" name="Picture 5" descr="Food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1183019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ood0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343400"/>
            <a:ext cx="117025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Мои документы\Мои рисунки\0023-029-Luk-repchatyj[1].jpg"/>
          <p:cNvPicPr>
            <a:picLocks noChangeAspect="1" noChangeArrowheads="1"/>
          </p:cNvPicPr>
          <p:nvPr/>
        </p:nvPicPr>
        <p:blipFill>
          <a:blip r:embed="rId7" cstate="print"/>
          <a:srcRect r="18657" b="11756"/>
          <a:stretch>
            <a:fillRect/>
          </a:stretch>
        </p:blipFill>
        <p:spPr bwMode="auto">
          <a:xfrm>
            <a:off x="2133600" y="4267200"/>
            <a:ext cx="700078" cy="666925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Мои результаты сканировани\2011-06 (июн)\реп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19058" t="37137" r="21386" b="17287"/>
          <a:stretch>
            <a:fillRect/>
          </a:stretch>
        </p:blipFill>
        <p:spPr bwMode="auto">
          <a:xfrm>
            <a:off x="2133600" y="5181600"/>
            <a:ext cx="762000" cy="6604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29245">
            <a:off x="4822016" y="5267027"/>
            <a:ext cx="791193" cy="59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43400"/>
            <a:ext cx="685799" cy="6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Food07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257800"/>
            <a:ext cx="1112874" cy="664633"/>
          </a:xfrm>
          <a:prstGeom prst="rect">
            <a:avLst/>
          </a:prstGeom>
          <a:noFill/>
        </p:spPr>
      </p:pic>
      <p:pic>
        <p:nvPicPr>
          <p:cNvPr id="18" name="Picture 5" descr="000803_1053_6901_vuv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257800"/>
            <a:ext cx="1219200" cy="908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228600"/>
            <a:ext cx="193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16" y="1268760"/>
            <a:ext cx="900028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об овощах, о сборе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урожая, о заготовке овощей на зиму.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названия овощей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баклажан, кабачок, редис,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патиссон и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),урожай, грядка, огород, стручок, кочан, бобы.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расти, поливать, выкапывать, вскапывать, заготавливать,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ересаживать, срезать, срывать, солить, мариновать.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сочный, горький, хрустящий, овощной, спелый,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узатая (тыква), пупырчатый.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52400"/>
            <a:ext cx="63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66843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Покажите ребёнку в овощном отделе малознакомые овощи (баклажан, сельдерей, кабачок и т. 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Помогите  нарисовать знакомые овощи.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каждом из этих овощей пусть ребёнок придумает загадку-описание.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 Длинный, зелёный, хрустящий, пупырчатый. Растёт в огороде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грядке.Что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это? (Это огурец).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одном из овощей ребёнок должен составить рассказ-описание. Например: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помидор. Помидор – это овощ. Он растёт в огороде на грядке. Помидор круглый, красный, гладкий, сочный, мягкий, кисло-сладкий. Из него можно приготовить салат, сок, томат, положить его в борщ.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95645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«Капуста»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рубим,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делает резкие движения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прямыми кистями сверху вниз: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морковку трем,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обеих рук сжимает 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кулаки, двигает ими к себе и от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солим,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Имитирует посыпание солью из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щепотки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жмем.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 сжимает и разжимает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кадку все утрамбовали,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Потирает кулак о кулак.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Сверху грузиком прижали.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кулак на кулак.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ood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7370">
            <a:off x="5402081" y="5230375"/>
            <a:ext cx="1630049" cy="1523999"/>
          </a:xfrm>
          <a:prstGeom prst="rect">
            <a:avLst/>
          </a:prstGeom>
          <a:noFill/>
        </p:spPr>
      </p:pic>
      <p:pic>
        <p:nvPicPr>
          <p:cNvPr id="3" name="Picture 5" descr="Food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10492" y="4737230"/>
            <a:ext cx="2192078" cy="2049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99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речи с движением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77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огород пойдем                             (ребёнок марширует на месте)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Урожай соберём                              (разводит руки,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показывая большой урожай)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морковки натаскаем,                (показывает, как «таскает»)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картошки накопаем                     (показывает, как «копает»)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Срежем мы кочан капусты,             (показывает, как «срезает»)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Круглый, сочный, очень вкусный   (загибает пальчики)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Щавеля нарвём немножко                (показывает, как «рвёт»)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вернёмся по дорожке.                   (марширует на месте)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877" y="908720"/>
            <a:ext cx="2717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Сосчитай овощи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76408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зелёный огурец, два зелёных огурца…,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пять зелёных огурцов.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 так же ребенок считает другие овощи, с использованием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прилагательных Обязательно обращайте внимание на согласование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числительных с прилагательными и существительными.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755411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предложение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огороде грядки с огурцами, помидорами, морковью…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653136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ласково: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Огурец – огурчик                      тыква – ….                 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 – …                                      чеснок – ….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Морковь –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                         помидор – …</a:t>
            </a:r>
          </a:p>
          <a:p>
            <a:endParaRPr lang="ru-RU" sz="2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153" y="90872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653136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76672"/>
            <a:ext cx="2290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Подбери пару: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052736"/>
            <a:ext cx="4768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Огурец большой, а кабачок больше.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Репа большая, а … (тыква больше).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Бобы маленькие, а …(горох меньше).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Петрушка высокая, а …(укроп выше.)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69033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Упражнение: «Узнай овощи на вкус, по запаху, на ощупь»</a:t>
            </a:r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28498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1800">
              <a:tabLst>
                <a:tab pos="327025" algn="l"/>
                <a:tab pos="630238" algn="l"/>
              </a:tabLs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Закройте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глаза ребенку и предложите попробовать овощ на вкус, потрогать его, узнать и назвать.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93096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Расскажи о своём любимом овоще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ребёнку рассказать об овоще, если он затрудняется,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ему план рассказа.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Я люблю……., он (она)………цвета, …….. формы,…….. на вкус.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Из него (из неё) можно приготовить………………………………..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 я люблю есть его (её) ………………..(сырым, в салате, жареным) </a:t>
            </a:r>
            <a:endParaRPr lang="ru-RU" sz="2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6871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Научите ребёнка прохлопывать слова, разделяя их на слоги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количеству гласных звуков. Ребёнок прохлопывает слова,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голосом выделяя ударный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67391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чес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па, кар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– ми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го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ба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ре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05200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«Всё моё»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3400" y="4724400"/>
          <a:ext cx="7487816" cy="16141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487816"/>
              </a:tblGrid>
              <a:tr h="8070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70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962400"/>
            <a:ext cx="857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нарисовать в верхнем ряду овощи, про которые можно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сказать МОЙ, а в нижнем ряду – овощи, про которые можно сказать МОЯ.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Food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562600"/>
            <a:ext cx="1310895" cy="792000"/>
          </a:xfrm>
          <a:prstGeom prst="rect">
            <a:avLst/>
          </a:prstGeom>
          <a:noFill/>
        </p:spPr>
      </p:pic>
      <p:pic>
        <p:nvPicPr>
          <p:cNvPr id="13" name="Picture 5" descr="Food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399"/>
            <a:ext cx="1224471" cy="7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2492896"/>
            <a:ext cx="4683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90800" y="1143000"/>
            <a:ext cx="6096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С ГРЯДКИ</a:t>
            </a:r>
          </a:p>
        </p:txBody>
      </p:sp>
      <p:pic>
        <p:nvPicPr>
          <p:cNvPr id="6" name="Picture 7" descr="000803_1064_9430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1389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000803_1064_9414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13100"/>
            <a:ext cx="29035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1188</Words>
  <Application>Microsoft Office PowerPoint</Application>
  <PresentationFormat>Экран (4:3)</PresentationFormat>
  <Paragraphs>191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ПЕРЕЦ</vt:lpstr>
      <vt:lpstr>КАБАЧКИ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Арсеньева О.Ю.</dc:creator>
  <cp:lastModifiedBy>Acer</cp:lastModifiedBy>
  <cp:revision>18</cp:revision>
  <dcterms:modified xsi:type="dcterms:W3CDTF">2014-06-02T19:31:05Z</dcterms:modified>
</cp:coreProperties>
</file>