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8" r:id="rId4"/>
    <p:sldId id="262" r:id="rId5"/>
    <p:sldId id="271" r:id="rId6"/>
    <p:sldId id="272" r:id="rId7"/>
    <p:sldId id="269" r:id="rId8"/>
    <p:sldId id="27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3730" y="332656"/>
            <a:ext cx="5450531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Дидактическая игра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«Времена года»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Лето.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3083" y="2524920"/>
            <a:ext cx="5715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Выявление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и обобщение знаний о природе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4620" y="3212976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Задачи:</a:t>
            </a:r>
            <a:r>
              <a:rPr lang="ru-RU" sz="2000" b="1" dirty="0">
                <a:latin typeface="Times New Roman"/>
                <a:ea typeface="Times New Roman"/>
              </a:rPr>
              <a:t> </a:t>
            </a:r>
            <a:endParaRPr lang="ru-RU" sz="2000" dirty="0">
              <a:latin typeface="Times New Roman"/>
              <a:ea typeface="Times New Roman"/>
            </a:endParaRPr>
          </a:p>
          <a:p>
            <a:pPr marL="5143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spc="2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Учить </a:t>
            </a:r>
            <a:r>
              <a:rPr lang="ru-RU" sz="2000" spc="20" dirty="0">
                <a:solidFill>
                  <a:srgbClr val="002060"/>
                </a:solidFill>
                <a:latin typeface="Times New Roman"/>
                <a:ea typeface="Times New Roman"/>
              </a:rPr>
              <a:t>детей соотносить описание природы в стихах с </a:t>
            </a:r>
            <a:r>
              <a:rPr lang="ru-RU" sz="2000" spc="-5" dirty="0">
                <a:solidFill>
                  <a:srgbClr val="002060"/>
                </a:solidFill>
                <a:latin typeface="Times New Roman"/>
                <a:ea typeface="Times New Roman"/>
              </a:rPr>
              <a:t>определением времени </a:t>
            </a:r>
            <a:r>
              <a:rPr lang="ru-RU" sz="2000" spc="-5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года;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5143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Обобщать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и систематизировать знания об изменениях в природе с наступлением определенного времени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года.</a:t>
            </a:r>
          </a:p>
          <a:p>
            <a:pPr marL="5143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Развивать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слуховое внимание, наглядно – образное мышление, интерес к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занятию.</a:t>
            </a:r>
          </a:p>
          <a:p>
            <a:pPr marL="5143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Воспитывать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эмоционально – положительное отношение к природе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17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344132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/>
                <a:ea typeface="Times New Roman"/>
              </a:rPr>
              <a:t>Я соткана из зноя</a:t>
            </a:r>
            <a:r>
              <a:rPr lang="ru-RU" sz="2400" dirty="0" smtClean="0">
                <a:latin typeface="Times New Roman"/>
                <a:ea typeface="Times New Roman"/>
              </a:rPr>
              <a:t>,</a:t>
            </a:r>
          </a:p>
          <a:p>
            <a:r>
              <a:rPr lang="ru-RU" sz="2400" dirty="0">
                <a:latin typeface="Times New Roman"/>
                <a:ea typeface="Times New Roman"/>
              </a:rPr>
              <a:t>Несу тепло с </a:t>
            </a:r>
            <a:r>
              <a:rPr lang="ru-RU" sz="2400" dirty="0" smtClean="0">
                <a:latin typeface="Times New Roman"/>
                <a:ea typeface="Times New Roman"/>
              </a:rPr>
              <a:t>собою</a:t>
            </a:r>
          </a:p>
          <a:p>
            <a:r>
              <a:rPr lang="ru-RU" sz="2400" dirty="0">
                <a:latin typeface="Times New Roman"/>
                <a:ea typeface="Times New Roman"/>
              </a:rPr>
              <a:t>Я реки </a:t>
            </a:r>
            <a:r>
              <a:rPr lang="ru-RU" sz="2400" dirty="0" smtClean="0">
                <a:latin typeface="Times New Roman"/>
                <a:ea typeface="Times New Roman"/>
              </a:rPr>
              <a:t>согреваю</a:t>
            </a:r>
          </a:p>
          <a:p>
            <a:r>
              <a:rPr lang="ru-RU" sz="2400" dirty="0">
                <a:latin typeface="Times New Roman"/>
                <a:ea typeface="Times New Roman"/>
              </a:rPr>
              <a:t>Купайтесь! – </a:t>
            </a:r>
            <a:r>
              <a:rPr lang="ru-RU" sz="2400" dirty="0" smtClean="0">
                <a:latin typeface="Times New Roman"/>
                <a:ea typeface="Times New Roman"/>
              </a:rPr>
              <a:t>приглашаю</a:t>
            </a:r>
          </a:p>
          <a:p>
            <a:r>
              <a:rPr lang="ru-RU" sz="2400" dirty="0">
                <a:latin typeface="Times New Roman"/>
                <a:ea typeface="Times New Roman"/>
              </a:rPr>
              <a:t>И любите за </a:t>
            </a:r>
            <a:r>
              <a:rPr lang="ru-RU" sz="2400" dirty="0" smtClean="0">
                <a:latin typeface="Times New Roman"/>
                <a:ea typeface="Times New Roman"/>
              </a:rPr>
              <a:t>это</a:t>
            </a:r>
          </a:p>
          <a:p>
            <a:r>
              <a:rPr lang="ru-RU" sz="2400" dirty="0">
                <a:latin typeface="Times New Roman"/>
                <a:ea typeface="Times New Roman"/>
              </a:rPr>
              <a:t>Вы все меня. Я</a:t>
            </a:r>
            <a:r>
              <a:rPr lang="ru-RU" sz="2400" dirty="0" smtClean="0">
                <a:latin typeface="Times New Roman"/>
                <a:ea typeface="Times New Roman"/>
              </a:rPr>
              <a:t>…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06147" y="6164021"/>
            <a:ext cx="959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Лето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49" name="image" descr="http://i44.fastpic.ru/big/2012/1022/41/859dbf2d47e7d3dd2732c4fae3e8bc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8533" r="5060" b="14534"/>
          <a:stretch>
            <a:fillRect/>
          </a:stretch>
        </p:blipFill>
        <p:spPr bwMode="auto">
          <a:xfrm>
            <a:off x="467544" y="446550"/>
            <a:ext cx="8382588" cy="55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17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d-kopilka.ru/images/photos/63210bafa71a74d657011404dc7f49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4826"/>
            <a:ext cx="47625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1137811"/>
            <a:ext cx="2664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Летом </a:t>
            </a:r>
            <a:r>
              <a:rPr lang="ru-RU" sz="2000" dirty="0"/>
              <a:t>созревает много съедобных </a:t>
            </a:r>
            <a:r>
              <a:rPr lang="ru-RU" sz="2000" dirty="0" smtClean="0"/>
              <a:t>растений. </a:t>
            </a:r>
          </a:p>
          <a:p>
            <a:endParaRPr lang="ru-RU" sz="2000" dirty="0"/>
          </a:p>
          <a:p>
            <a:r>
              <a:rPr lang="ru-RU" sz="2000" dirty="0" smtClean="0"/>
              <a:t>Посмотри </a:t>
            </a:r>
            <a:r>
              <a:rPr lang="ru-RU" sz="2000" dirty="0"/>
              <a:t>на картинку и скажи, </a:t>
            </a:r>
            <a:endParaRPr lang="ru-RU" sz="2000" dirty="0" smtClean="0"/>
          </a:p>
          <a:p>
            <a:r>
              <a:rPr lang="ru-RU" sz="2000" dirty="0" smtClean="0"/>
              <a:t>у </a:t>
            </a:r>
            <a:r>
              <a:rPr lang="ru-RU" sz="2000" dirty="0"/>
              <a:t>каких растений съедобны плоды, </a:t>
            </a:r>
            <a:endParaRPr lang="ru-RU" sz="2000" dirty="0" smtClean="0"/>
          </a:p>
          <a:p>
            <a:r>
              <a:rPr lang="ru-RU" sz="2000" dirty="0" smtClean="0"/>
              <a:t>а </a:t>
            </a:r>
            <a:r>
              <a:rPr lang="ru-RU" sz="2000" dirty="0"/>
              <a:t>у каких — семена?</a:t>
            </a:r>
          </a:p>
        </p:txBody>
      </p:sp>
    </p:spTree>
    <p:extLst>
      <p:ext uri="{BB962C8B-B14F-4D97-AF65-F5344CB8AC3E}">
        <p14:creationId xmlns:p14="http://schemas.microsoft.com/office/powerpoint/2010/main" val="38280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32040" y="2010335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Лейся дождь весёлый,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 тобою дружим!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нам бегать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Босиком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394" y="4631069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 грохочет тут и там,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 рвется пополам!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Тишину безмолвия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пронзает?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3394" y="2708920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расписало вдруг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Семицветный полукруг,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землею - как дуга,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это?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3445" y="692696"/>
            <a:ext cx="2942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бусы по утрам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сыплются к ногам?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 обеду - чудеса! 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же бусы, где...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67470" y="4017895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тонкие иголки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Зеленеют на пригорке?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Это, выросши едва,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солнцу тянется...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im5-tub-ru.yandex.net/i?id=287627108-4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8" y="410369"/>
            <a:ext cx="2801466" cy="175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5-tub-ru.yandex.net/i?id=363207350-1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80" y="2637571"/>
            <a:ext cx="28575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5-tub-ru.yandex.net/i?id=247360468-5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5" y="4509120"/>
            <a:ext cx="2857500" cy="18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6-tub-ru.yandex.net/i?id=728332645-08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33" y="1230444"/>
            <a:ext cx="3168352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0-tub-ru.yandex.net/i?id=291203481-11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36" y="3640993"/>
            <a:ext cx="3181130" cy="198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4701" y="1768033"/>
            <a:ext cx="78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(роса)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8873" y="3567883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(радуга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04035" y="5877272"/>
            <a:ext cx="106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(молния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71549" y="2841332"/>
            <a:ext cx="97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(лужам)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23839" y="5218224"/>
            <a:ext cx="868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(трава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52797" y="410369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</a:rPr>
              <a:t>Загадки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1-tub-ru.yandex.net/i?id=237490792-0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8" y="715895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m0-tub-ru.yandex.net/i?id=290597496-60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87" y="5712488"/>
            <a:ext cx="822286" cy="5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7-tub-ru.yandex.net/i?id=106574013-0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28450"/>
            <a:ext cx="1228136" cy="9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1-tub-ru.yandex.net/i?id=423184352-07-72&amp;n=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r="5699" b="12054"/>
          <a:stretch/>
        </p:blipFill>
        <p:spPr bwMode="auto">
          <a:xfrm>
            <a:off x="1901420" y="1226969"/>
            <a:ext cx="555607" cy="56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m0-tub-ru.yandex.net/i?id=241603927-36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8586" y="1343482"/>
            <a:ext cx="590511" cy="6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im6-tub-ru.yandex.net/i?id=665971998-59-72&amp;n=2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2"/>
          <a:stretch/>
        </p:blipFill>
        <p:spPr bwMode="auto">
          <a:xfrm>
            <a:off x="3288022" y="5222129"/>
            <a:ext cx="1509043" cy="10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m0-tub-ru.yandex.net/i?id=558180788-49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9452" flipH="1">
            <a:off x="1031422" y="5299132"/>
            <a:ext cx="1102957" cy="7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im4-tub-ru.yandex.net/i?id=115896563-00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5777">
            <a:off x="7749507" y="4390955"/>
            <a:ext cx="708670" cy="7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88022" y="231031"/>
            <a:ext cx="2808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</a:rPr>
              <a:t>Убери лишнее.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foto/c/0/apps/4/342/4342933_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7"/>
          <a:stretch/>
        </p:blipFill>
        <p:spPr bwMode="auto">
          <a:xfrm rot="5400000">
            <a:off x="971599" y="-459432"/>
            <a:ext cx="4464496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4" t="48628" r="1" b="25390"/>
          <a:stretch/>
        </p:blipFill>
        <p:spPr bwMode="auto">
          <a:xfrm rot="5400000">
            <a:off x="6585049" y="347832"/>
            <a:ext cx="939165" cy="1076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23987" r="16038" b="50686"/>
          <a:stretch/>
        </p:blipFill>
        <p:spPr bwMode="auto">
          <a:xfrm rot="5400000">
            <a:off x="7877383" y="1885717"/>
            <a:ext cx="982345" cy="1044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9" t="23987" b="50686"/>
          <a:stretch/>
        </p:blipFill>
        <p:spPr bwMode="auto">
          <a:xfrm rot="5400000">
            <a:off x="6595209" y="1901592"/>
            <a:ext cx="950595" cy="1044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6" r="16111" b="75783"/>
          <a:stretch/>
        </p:blipFill>
        <p:spPr bwMode="auto">
          <a:xfrm rot="5400000">
            <a:off x="8050609" y="3539996"/>
            <a:ext cx="955675" cy="1000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7" b="75783"/>
          <a:stretch/>
        </p:blipFill>
        <p:spPr bwMode="auto">
          <a:xfrm rot="5400000">
            <a:off x="1929929" y="5127683"/>
            <a:ext cx="955675" cy="1000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84" t="74154"/>
          <a:stretch/>
        </p:blipFill>
        <p:spPr bwMode="auto">
          <a:xfrm rot="5400000">
            <a:off x="3446705" y="5071924"/>
            <a:ext cx="942340" cy="1075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4" t="48962" r="66984" b="25893"/>
          <a:stretch/>
        </p:blipFill>
        <p:spPr bwMode="auto">
          <a:xfrm rot="5400000">
            <a:off x="463486" y="5120997"/>
            <a:ext cx="971550" cy="1043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0064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1" r="33350" b="75783"/>
          <a:stretch/>
        </p:blipFill>
        <p:spPr bwMode="auto">
          <a:xfrm rot="5400000">
            <a:off x="6608544" y="3541901"/>
            <a:ext cx="963930" cy="1004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1" t="74154" r="32718"/>
          <a:stretch/>
        </p:blipFill>
        <p:spPr bwMode="auto">
          <a:xfrm rot="5400000">
            <a:off x="4859862" y="5121632"/>
            <a:ext cx="995680" cy="106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093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66528 0.0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64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65903 0.009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80104 0.23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52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65313 0.005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5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7361 -0.236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17396 -0.234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b/2/24/45/24045114_ju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41735"/>
            <a:ext cx="4200401" cy="302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03310" y="6219241"/>
            <a:ext cx="34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Июньский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день. </a:t>
            </a:r>
            <a:r>
              <a:rPr lang="ru-RU" altLang="ru-RU" dirty="0" smtClean="0">
                <a:solidFill>
                  <a:srgbClr val="000000"/>
                </a:solidFill>
                <a:latin typeface="Arial" charset="0"/>
              </a:rPr>
              <a:t>Лето. </a:t>
            </a:r>
            <a:r>
              <a:rPr lang="ru-RU" altLang="ru-RU" dirty="0">
                <a:solidFill>
                  <a:srgbClr val="000000"/>
                </a:solidFill>
                <a:latin typeface="Arial" charset="0"/>
              </a:rPr>
              <a:t>Левитан</a:t>
            </a:r>
          </a:p>
        </p:txBody>
      </p:sp>
      <p:pic>
        <p:nvPicPr>
          <p:cNvPr id="2054" name="Picture 6" descr=" (700x497, 59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22" y="332656"/>
            <a:ext cx="4519830" cy="320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5" y="3645024"/>
            <a:ext cx="3597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Речка в Красном Селе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Васильев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 А.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14" y="980728"/>
            <a:ext cx="4480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Лето! Лето! Сколько света!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Оживает все кругом!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Жарким солнцем все согрето –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Пруд и поле, лес и луг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CHcy;&amp;iecy;&amp;tcy;&amp;vcy;&amp;iecy;&amp;rcy;&amp;tcy;&amp;ycy;&amp;jcy; &amp;lcy;&amp;icy;&amp;shcy;&amp;ncy;&amp;i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2" y="700832"/>
            <a:ext cx="3810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&amp;CHcy;&amp;iecy;&amp;tcy;&amp;vcy;&amp;iecy;&amp;rcy;&amp;tcy;&amp;ycy;&amp;jcy; &amp;lcy;&amp;icy;&amp;shcy;&amp;ncy;&amp;icy;&amp;j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03" y="3824257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&amp;CHcy;&amp;iecy;&amp;tcy;&amp;vcy;&amp;iecy;&amp;rcy;&amp;tcy;&amp;ycy;&amp;jcy; &amp;lcy;&amp;icy;&amp;shcy;&amp;ncy;&amp;icy;&amp;j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810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&amp;CHcy;&amp;iecy;&amp;tcy;&amp;vcy;&amp;iecy;&amp;rcy;&amp;tcy;&amp;ycy;&amp;jcy; &amp;lcy;&amp;icy;&amp;shcy;&amp;ncy;&amp;icy;&amp;j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49" y="683171"/>
            <a:ext cx="3810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3" y="122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Найди отличия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3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5558" y="2967335"/>
            <a:ext cx="3292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5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290</TotalTime>
  <Words>267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30</cp:revision>
  <dcterms:created xsi:type="dcterms:W3CDTF">2014-05-10T18:35:54Z</dcterms:created>
  <dcterms:modified xsi:type="dcterms:W3CDTF">2014-05-13T05:29:35Z</dcterms:modified>
</cp:coreProperties>
</file>