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6" r:id="rId4"/>
    <p:sldId id="263" r:id="rId5"/>
    <p:sldId id="272" r:id="rId6"/>
    <p:sldId id="273" r:id="rId7"/>
    <p:sldId id="274" r:id="rId8"/>
    <p:sldId id="267" r:id="rId9"/>
    <p:sldId id="27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i44.fastpic.ru/big/2012/1022/05/47bbc8410540723345a01bfacc5aaa0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3730" y="332656"/>
            <a:ext cx="5450531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Дидактическая игра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«Времена года»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Весна.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083" y="2524920"/>
            <a:ext cx="5715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Выявление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и обобщение знаний о природе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620" y="3212976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Задачи: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endParaRPr lang="ru-RU" sz="2000" dirty="0">
              <a:latin typeface="Times New Roman"/>
              <a:ea typeface="Times New Roman"/>
            </a:endParaRP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2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Учить </a:t>
            </a:r>
            <a:r>
              <a:rPr lang="ru-RU" sz="2000" spc="20" dirty="0">
                <a:solidFill>
                  <a:srgbClr val="002060"/>
                </a:solidFill>
                <a:latin typeface="Times New Roman"/>
                <a:ea typeface="Times New Roman"/>
              </a:rPr>
              <a:t>детей соотносить описание природы в стихах с </a:t>
            </a:r>
            <a:r>
              <a:rPr lang="ru-RU" sz="2000" spc="-5" dirty="0">
                <a:solidFill>
                  <a:srgbClr val="002060"/>
                </a:solidFill>
                <a:latin typeface="Times New Roman"/>
                <a:ea typeface="Times New Roman"/>
              </a:rPr>
              <a:t>определением времени </a:t>
            </a:r>
            <a:r>
              <a:rPr lang="ru-RU" sz="2000" spc="-5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года;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Обобщать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и систематизировать знания об изменениях в природе с наступлением определенного времени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года.</a:t>
            </a: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Развивать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слуховое внимание, наглядно – образное мышление, интерес к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занятию.</a:t>
            </a: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Воспитывать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эмоционально – положительное отношение к природе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1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5558" y="2967335"/>
            <a:ext cx="3292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5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818" y="548680"/>
            <a:ext cx="294683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Я раскрываю почки 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В зелёные листочки</a:t>
            </a:r>
            <a:r>
              <a:rPr lang="ru-RU" sz="2400" dirty="0" smtClean="0">
                <a:latin typeface="Times New Roman"/>
                <a:ea typeface="Times New Roman"/>
              </a:rPr>
              <a:t>,</a:t>
            </a:r>
          </a:p>
          <a:p>
            <a:r>
              <a:rPr lang="ru-RU" sz="2400" dirty="0">
                <a:latin typeface="Times New Roman"/>
                <a:ea typeface="Times New Roman"/>
              </a:rPr>
              <a:t>Деревья одеваю</a:t>
            </a:r>
            <a:r>
              <a:rPr lang="ru-RU" sz="2400" dirty="0" smtClean="0">
                <a:latin typeface="Times New Roman"/>
                <a:ea typeface="Times New Roman"/>
              </a:rPr>
              <a:t>,</a:t>
            </a:r>
          </a:p>
          <a:p>
            <a:r>
              <a:rPr lang="ru-RU" sz="2400" dirty="0">
                <a:latin typeface="Times New Roman"/>
                <a:ea typeface="Times New Roman"/>
              </a:rPr>
              <a:t>Посевы </a:t>
            </a:r>
            <a:r>
              <a:rPr lang="ru-RU" sz="2400" dirty="0" smtClean="0">
                <a:latin typeface="Times New Roman"/>
                <a:ea typeface="Times New Roman"/>
              </a:rPr>
              <a:t>поливаю.</a:t>
            </a:r>
          </a:p>
          <a:p>
            <a:r>
              <a:rPr lang="ru-RU" sz="2400" dirty="0">
                <a:latin typeface="Times New Roman"/>
                <a:ea typeface="Times New Roman"/>
              </a:rPr>
              <a:t>Движения полна</a:t>
            </a:r>
            <a:r>
              <a:rPr lang="ru-RU" sz="2400" dirty="0" smtClean="0">
                <a:latin typeface="Times New Roman"/>
                <a:ea typeface="Times New Roman"/>
              </a:rPr>
              <a:t>,</a:t>
            </a:r>
          </a:p>
          <a:p>
            <a:r>
              <a:rPr lang="ru-RU" sz="2400" dirty="0">
                <a:latin typeface="Times New Roman"/>
                <a:ea typeface="Times New Roman"/>
              </a:rPr>
              <a:t>Зовут меня</a:t>
            </a:r>
            <a:r>
              <a:rPr lang="ru-RU" sz="2400" dirty="0" smtClean="0">
                <a:latin typeface="Times New Roman"/>
                <a:ea typeface="Times New Roman"/>
              </a:rPr>
              <a:t>…</a:t>
            </a:r>
            <a:endParaRPr lang="ru-R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image" descr="http://i44.fastpic.ru/big/2012/1022/05/47bbc8410540723345a01bfacc5aaa0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4802" r="7909" b="5258"/>
          <a:stretch>
            <a:fillRect/>
          </a:stretch>
        </p:blipFill>
        <p:spPr bwMode="auto">
          <a:xfrm rot="-5400000">
            <a:off x="1691679" y="-1188151"/>
            <a:ext cx="5760640" cy="86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6165304"/>
            <a:ext cx="1131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Весна</a:t>
            </a:r>
            <a:endParaRPr lang="ru-RU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4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-kopilka.ru/images/photos/e383ed48552c78a3796781f3454fc7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7625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3926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Назови самые заметные признаки наступления весны?</a:t>
            </a:r>
          </a:p>
        </p:txBody>
      </p:sp>
    </p:spTree>
    <p:extLst>
      <p:ext uri="{BB962C8B-B14F-4D97-AF65-F5344CB8AC3E}">
        <p14:creationId xmlns:p14="http://schemas.microsoft.com/office/powerpoint/2010/main" val="20789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Самый первый день весны,</a:t>
            </a:r>
          </a:p>
          <a:p>
            <a:r>
              <a:rPr lang="ru-RU" dirty="0">
                <a:latin typeface="Times New Roman"/>
                <a:ea typeface="Times New Roman"/>
              </a:rPr>
              <a:t>Самый - самый первый.</a:t>
            </a:r>
          </a:p>
          <a:p>
            <a:r>
              <a:rPr lang="ru-RU" dirty="0">
                <a:latin typeface="Times New Roman"/>
                <a:ea typeface="Times New Roman"/>
              </a:rPr>
              <a:t>На опушке у сосны</a:t>
            </a:r>
          </a:p>
          <a:p>
            <a:r>
              <a:rPr lang="ru-RU" dirty="0">
                <a:latin typeface="Times New Roman"/>
                <a:ea typeface="Times New Roman"/>
              </a:rPr>
              <a:t>Распустилась...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749" y="2946598"/>
            <a:ext cx="3078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Рад весне братишка Сашка</a:t>
            </a:r>
          </a:p>
          <a:p>
            <a:r>
              <a:rPr lang="ru-RU" dirty="0">
                <a:latin typeface="Times New Roman"/>
                <a:ea typeface="Times New Roman"/>
              </a:rPr>
              <a:t>И собака рада </a:t>
            </a:r>
            <a:r>
              <a:rPr lang="ru-RU" dirty="0" err="1">
                <a:latin typeface="Times New Roman"/>
                <a:ea typeface="Times New Roman"/>
              </a:rPr>
              <a:t>Жулька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На припеке, с крыши нашей</a:t>
            </a:r>
          </a:p>
          <a:p>
            <a:r>
              <a:rPr lang="ru-RU" dirty="0">
                <a:latin typeface="Times New Roman"/>
                <a:ea typeface="Times New Roman"/>
              </a:rPr>
              <a:t>Утром свесилась...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4" name="Picture 4" descr="http://im4-tub-ru.yandex.net/i?id=124685446-5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3" y="2590633"/>
            <a:ext cx="2984585" cy="16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90632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Ой, беда! Ой, беда!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Тает снег, кругом вода.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Не обуешь валенки,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На снегу... 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6" name="Picture 6" descr="http://im2-tub-ru.yandex.net/i?id=167639962-2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0" y="4581128"/>
            <a:ext cx="2988168" cy="19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24729" y="2211463"/>
            <a:ext cx="262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Снежок растаял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проворливый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4729" y="4257962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Из-под снега расцветает,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всех весну встречает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8822" y="3878693"/>
            <a:ext cx="119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(сосулька)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7506" y="6203908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(проталинки)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http://im1-tub-ru.yandex.net/i?id=350255801-4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97" y="1159809"/>
            <a:ext cx="3128166" cy="208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3-tub-ru.yandex.net/i?id=174513644-4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97" y="3721575"/>
            <a:ext cx="3124177" cy="23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49992" y="5506492"/>
            <a:ext cx="166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(подснежник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6897" y="2875921"/>
            <a:ext cx="90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(ручей)</a:t>
            </a:r>
          </a:p>
        </p:txBody>
      </p:sp>
      <p:pic>
        <p:nvPicPr>
          <p:cNvPr id="5122" name="Picture 2" descr="http://im3-tub-ru.yandex.net/i?id=165229952-16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49" y="322537"/>
            <a:ext cx="2977282" cy="19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9676" y="1896845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(верба)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52797" y="410369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Загадки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6" grpId="0"/>
      <p:bldP spid="9" grpId="0"/>
      <p:bldP spid="11" grpId="0"/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4370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Укажи предметы, которые не используют весной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im2-tub-ru.yandex.net/i?id=685323060-6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18" y="1772816"/>
            <a:ext cx="1847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3-tub-ru.yandex.net/i?id=237055144-7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96" y="105844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0-tub-ru.yandex.net/i?id=465433487-4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37" y="2511464"/>
            <a:ext cx="1257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3-tub-ru.yandex.net/i?id=313909664-2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21" y="3225839"/>
            <a:ext cx="2181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6-tub-ru.yandex.net/i?id=478834941-00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6" y="3645024"/>
            <a:ext cx="1362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6-tub-ru.yandex.net/i?id=274036908-12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90" y="494116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6-tub-ru.yandex.net/i?id=794032515-00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1766"/>
            <a:ext cx="1838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7-tub-ru.yandex.net/i?id=168837807-36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6" y="70255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m2-tub-ru.yandex.net/i?id=137858074-2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7" y="1091645"/>
            <a:ext cx="3905608" cy="40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Перелетных птиц посади на дерево, 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а зимующих на кормушку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http://im2-tub-ru.yandex.net/i?id=131855493-53-72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16522" r="11934" b="20392"/>
          <a:stretch/>
        </p:blipFill>
        <p:spPr bwMode="auto">
          <a:xfrm>
            <a:off x="5118188" y="1091645"/>
            <a:ext cx="3439268" cy="28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m7-tub-ru.yandex.net/i?id=518771282-04-72&amp;n=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9"/>
          <a:stretch/>
        </p:blipFill>
        <p:spPr bwMode="auto">
          <a:xfrm>
            <a:off x="2123728" y="5188098"/>
            <a:ext cx="1094694" cy="9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3-tub-ru.yandex.net/i?id=141294738-20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68" y="5410866"/>
            <a:ext cx="1115764" cy="122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7-tub-ru.yandex.net/i?id=37826509-47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17232"/>
            <a:ext cx="1076168" cy="10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0-tub-ru.yandex.net/i?id=695790585-63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15" y="4256398"/>
            <a:ext cx="1346103" cy="10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4-tub-ru.yandex.net/i?id=487746948-41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3" y="4120580"/>
            <a:ext cx="1615950" cy="10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im5-tub-ru.yandex.net/i?id=488321768-22-72&amp;n=2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4" t="17405" r="19470" b="19519"/>
          <a:stretch/>
        </p:blipFill>
        <p:spPr bwMode="auto">
          <a:xfrm>
            <a:off x="3448260" y="5122508"/>
            <a:ext cx="1278465" cy="10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im5-tub-ru.yandex.net/i?id=114101909-36-72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286" y="4264596"/>
            <a:ext cx="1459010" cy="8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4-tub-ru.yandex.net/i?id=509209565-31-72&amp;n=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b="17602"/>
          <a:stretch/>
        </p:blipFill>
        <p:spPr bwMode="auto">
          <a:xfrm>
            <a:off x="262877" y="5201348"/>
            <a:ext cx="1652265" cy="10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0243 -0.3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57813 -0.6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6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11493 -0.56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3263 -0.19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5885 -0.49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9983 -0.199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78021 -0.4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10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1533 -0.630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foto/c/0/apps/4/342/4342933_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3"/>
          <a:stretch/>
        </p:blipFill>
        <p:spPr bwMode="auto">
          <a:xfrm rot="5400000">
            <a:off x="1005347" y="-493180"/>
            <a:ext cx="4032448" cy="5540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4" t="48962" r="66984" b="25893"/>
          <a:stretch/>
        </p:blipFill>
        <p:spPr bwMode="auto">
          <a:xfrm rot="5400000">
            <a:off x="6336387" y="440477"/>
            <a:ext cx="971550" cy="1043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4" t="24276" r="66984" b="51038"/>
          <a:stretch/>
        </p:blipFill>
        <p:spPr bwMode="auto">
          <a:xfrm rot="5400000">
            <a:off x="4544662" y="5202530"/>
            <a:ext cx="971550" cy="1024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262" b="75644"/>
          <a:stretch/>
        </p:blipFill>
        <p:spPr bwMode="auto">
          <a:xfrm rot="5400000">
            <a:off x="1031932" y="5276473"/>
            <a:ext cx="986790" cy="100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r="67170" b="75644"/>
          <a:stretch/>
        </p:blipFill>
        <p:spPr bwMode="auto">
          <a:xfrm rot="5400000">
            <a:off x="7770832" y="3788271"/>
            <a:ext cx="948690" cy="100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1" t="74154" r="32718"/>
          <a:stretch/>
        </p:blipFill>
        <p:spPr bwMode="auto">
          <a:xfrm rot="5400000">
            <a:off x="6412522" y="5231692"/>
            <a:ext cx="995680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3" t="74154" r="15916"/>
          <a:stretch/>
        </p:blipFill>
        <p:spPr bwMode="auto">
          <a:xfrm rot="5400000">
            <a:off x="2703784" y="5191418"/>
            <a:ext cx="1000125" cy="1075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1" t="48628" r="33163" b="25390"/>
          <a:stretch/>
        </p:blipFill>
        <p:spPr bwMode="auto">
          <a:xfrm rot="5400000">
            <a:off x="6423635" y="3737150"/>
            <a:ext cx="973455" cy="1076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2" t="48628" r="15935" b="25390"/>
          <a:stretch/>
        </p:blipFill>
        <p:spPr bwMode="auto">
          <a:xfrm rot="5400000">
            <a:off x="6312575" y="1944073"/>
            <a:ext cx="986790" cy="1076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1" t="23987" r="32446" b="50686"/>
          <a:stretch/>
        </p:blipFill>
        <p:spPr bwMode="auto">
          <a:xfrm rot="5400000">
            <a:off x="7719080" y="459845"/>
            <a:ext cx="1014095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://img1.liveinternet.ru/images/foto/c/0/apps/4/342/4342935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1" r="33350" b="75783"/>
          <a:stretch/>
        </p:blipFill>
        <p:spPr bwMode="auto">
          <a:xfrm rot="5400000">
            <a:off x="7765753" y="1992327"/>
            <a:ext cx="963930" cy="1004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35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78542 0.37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49618 0.159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49635 0.1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19271 -0.09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25191 -0.69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65729 -0.519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531" y="332656"/>
            <a:ext cx="438164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Последним снегом пахнет</a:t>
            </a:r>
          </a:p>
          <a:p>
            <a:pPr lvl="0"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И первою травой.</a:t>
            </a:r>
          </a:p>
          <a:p>
            <a:pPr lvl="0"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Защебетали птахи</a:t>
            </a:r>
          </a:p>
          <a:p>
            <a:pPr lvl="0"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Над самой головой.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3" descr="Isaac Levitan. Springtime. The Last Snow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466890" cy="331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876" y="5792270"/>
            <a:ext cx="461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charset="0"/>
              </a:rPr>
              <a:t>Весенняя пора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</a:rPr>
              <a:t>. Последний </a:t>
            </a:r>
            <a:r>
              <a:rPr lang="ru-RU" altLang="ru-RU" dirty="0">
                <a:solidFill>
                  <a:srgbClr val="000000"/>
                </a:solidFill>
                <a:latin typeface="Arial" charset="0"/>
              </a:rPr>
              <a:t>снег. Левитан</a:t>
            </a:r>
          </a:p>
        </p:txBody>
      </p:sp>
      <p:pic>
        <p:nvPicPr>
          <p:cNvPr id="9" name="Picture 2" descr="Саврасов 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7430"/>
            <a:ext cx="3888432" cy="50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13109" y="5474546"/>
            <a:ext cx="387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charset="0"/>
              </a:rPr>
              <a:t>Грачи 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</a:rPr>
              <a:t>прилетели. </a:t>
            </a:r>
            <a:r>
              <a:rPr lang="ru-RU" altLang="ru-RU" dirty="0" err="1" smtClean="0">
                <a:solidFill>
                  <a:srgbClr val="000000"/>
                </a:solidFill>
                <a:latin typeface="Arial" charset="0"/>
              </a:rPr>
              <a:t>А.К.Саврасов</a:t>
            </a:r>
            <a:endParaRPr lang="ru-RU" alt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CHcy;&amp;iecy;&amp;tcy;&amp;vcy;&amp;iecy;&amp;rcy;&amp;tcy;&amp;ycy;&amp;jcy; &amp;lcy;&amp;icy;&amp;shcy;&amp;n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1" y="683170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&amp;CHcy;&amp;iecy;&amp;tcy;&amp;vcy;&amp;iecy;&amp;rcy;&amp;tcy;&amp;ycy;&amp;jcy; &amp;lcy;&amp;icy;&amp;shcy;&amp;ncy;&amp;i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03" y="3824257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&amp;CHcy;&amp;iecy;&amp;tcy;&amp;vcy;&amp;iecy;&amp;rcy;&amp;tcy;&amp;ycy;&amp;jcy; &amp;lcy;&amp;icy;&amp;shcy;&amp;ncy;&amp;icy;&amp;j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4" y="3824257"/>
            <a:ext cx="3810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&amp;CHcy;&amp;iecy;&amp;tcy;&amp;vcy;&amp;iecy;&amp;rcy;&amp;tcy;&amp;ycy;&amp;jcy; &amp;lcy;&amp;icy;&amp;shcy;&amp;ncy;&amp;icy;&amp;j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49" y="683171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3" y="122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отличия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3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</TotalTime>
  <Words>208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2014-05-10T18:35:54Z</dcterms:created>
  <dcterms:modified xsi:type="dcterms:W3CDTF">2014-05-13T05:29:39Z</dcterms:modified>
</cp:coreProperties>
</file>