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9906DF-8972-4734-AFAC-A526F3EDC17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13EA9-FAB7-46D1-99F0-59F3A90198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Путешествие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капельки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stat16.privet.ru/lr/0b01ed7e212fbed601d4ede0226cd6c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4"/>
            <a:ext cx="4320480" cy="3389916"/>
          </a:xfrm>
          <a:prstGeom prst="rect">
            <a:avLst/>
          </a:prstGeom>
          <a:noFill/>
        </p:spPr>
      </p:pic>
      <p:pic>
        <p:nvPicPr>
          <p:cNvPr id="13316" name="Picture 4" descr="http://900igr.net/datai/ekologija/Voda-dlja-cheloveka/0013-026-Telegra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896909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Родник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038600" cy="443484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Из недр земли забил родник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Ручьём  хрустальным ставши  вмиг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Содержимое 6" descr="im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4038600" cy="4248472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Ручеёк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Спешат   ручьи</a:t>
            </a:r>
            <a:r>
              <a:rPr lang="en-US" sz="4000" dirty="0" smtClean="0">
                <a:solidFill>
                  <a:srgbClr val="00B0F0"/>
                </a:solidFill>
              </a:rPr>
              <a:t>, </a:t>
            </a:r>
            <a:r>
              <a:rPr lang="ru-RU" sz="4000" dirty="0" smtClean="0">
                <a:solidFill>
                  <a:srgbClr val="00B0F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Вперёд бегут.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15" name="Содержимое 14" descr="руч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4038600" cy="2267385"/>
          </a:xfrm>
        </p:spPr>
      </p:pic>
      <p:pic>
        <p:nvPicPr>
          <p:cNvPr id="27650" name="Picture 2" descr="C:\Documents and Settings\Администратор\Мои документы\wpapers_ru_Зимний-руч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Ручьи  впадают  в  реки.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И  вот  рекой  уже  текут.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8674" name="Picture 2" descr="C:\Documents and Settings\Администратор\Мои документы\45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8720"/>
            <a:ext cx="4032448" cy="2519967"/>
          </a:xfrm>
          <a:prstGeom prst="rect">
            <a:avLst/>
          </a:prstGeom>
          <a:noFill/>
        </p:spPr>
      </p:pic>
      <p:pic>
        <p:nvPicPr>
          <p:cNvPr id="28675" name="Picture 3" descr="C:\Documents and Settings\Администратор\Мои документы\post-7418-1223152199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Реки впадают в моря</a:t>
            </a:r>
            <a:r>
              <a:rPr lang="en-US" dirty="0" smtClean="0">
                <a:solidFill>
                  <a:srgbClr val="00B0F0"/>
                </a:solidFill>
              </a:rPr>
              <a:t>,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А  море   как  огромный  рот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Все воды рек  в себя  вольёт.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Documents and Settings\Администратор\Мои документы\55116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73016"/>
            <a:ext cx="4067671" cy="3050140"/>
          </a:xfrm>
          <a:prstGeom prst="rect">
            <a:avLst/>
          </a:prstGeom>
          <a:noFill/>
        </p:spPr>
      </p:pic>
      <p:pic>
        <p:nvPicPr>
          <p:cNvPr id="29699" name="Picture 3" descr="C:\Documents and Settings\Администратор\Мои документы\574550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464496" cy="278712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Океан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Ну</a:t>
            </a:r>
            <a:r>
              <a:rPr lang="en-US" dirty="0" smtClean="0">
                <a:solidFill>
                  <a:srgbClr val="00B0F0"/>
                </a:solidFill>
              </a:rPr>
              <a:t>,</a:t>
            </a:r>
            <a:r>
              <a:rPr lang="ru-RU" dirty="0" smtClean="0">
                <a:solidFill>
                  <a:srgbClr val="00B0F0"/>
                </a:solidFill>
              </a:rPr>
              <a:t> а потом  их примет сам</a:t>
            </a:r>
            <a:r>
              <a:rPr lang="en-US" dirty="0" smtClean="0">
                <a:solidFill>
                  <a:srgbClr val="00B0F0"/>
                </a:solidFill>
              </a:rPr>
              <a:t>,</a:t>
            </a:r>
            <a:r>
              <a:rPr lang="ru-RU" dirty="0" smtClean="0">
                <a:solidFill>
                  <a:srgbClr val="00B0F0"/>
                </a:solidFill>
              </a:rPr>
              <a:t> необозримый океан.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И  он омоет шар земной водою  чистой голубой 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22" name="Picture 2" descr="C:\Documents and Settings\Администратор\Мои документы\океа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999043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Круговорот воды в природе</a:t>
            </a:r>
            <a:endParaRPr lang="ru-RU" dirty="0"/>
          </a:p>
        </p:txBody>
      </p:sp>
      <p:pic>
        <p:nvPicPr>
          <p:cNvPr id="31747" name="Picture 3" descr="C:\Documents and Settings\Администратор\Мои документ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5904656" cy="44189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2770" name="Picture 2" descr="C:\Documents and Settings\Администратор\Мои документы\0_fc70b_65a5cdb6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77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Путешествие капельки</vt:lpstr>
      <vt:lpstr>Родник</vt:lpstr>
      <vt:lpstr>Ручеёк</vt:lpstr>
      <vt:lpstr>Река</vt:lpstr>
      <vt:lpstr>Море</vt:lpstr>
      <vt:lpstr>Океан</vt:lpstr>
      <vt:lpstr>Круговорот воды в природе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капельки</dc:title>
  <dc:creator>Admin</dc:creator>
  <cp:lastModifiedBy>Admin</cp:lastModifiedBy>
  <cp:revision>7</cp:revision>
  <dcterms:created xsi:type="dcterms:W3CDTF">2014-03-16T12:23:15Z</dcterms:created>
  <dcterms:modified xsi:type="dcterms:W3CDTF">2014-03-16T13:46:28Z</dcterms:modified>
</cp:coreProperties>
</file>