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CHcy;&amp;tcy;&amp;ocy; &amp;mcy;&amp;ocy;&amp;zhcy;&amp;iecy;&amp;tcy; &amp;bcy;&amp;ycy;&amp;tcy;&amp;softcy; &amp;chcy;&amp;ucy;&amp;dcy;&amp;iecy;&amp;scy;&amp;ncy;&amp;iecy;&amp;jcy; &amp;scy;&amp;lcy;&amp;ocy;&amp;vcy;&amp;acy; - &amp;Mcy;&amp;acy;&amp;mcy;&amp;acy;?: Adolphe Jourd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48413" y="332656"/>
            <a:ext cx="10253939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bibliotekar.ru/muzeumLuvr/40.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400675" cy="582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www.spb.aif.ru/pictures/201302/image001%20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5489" y="296491"/>
            <a:ext cx="5830807" cy="6372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CHcy;&amp;tcy;&amp;ocy; &amp;mcy;&amp;ocy;&amp;zhcy;&amp;iecy;&amp;tcy; &amp;bcy;&amp;ycy;&amp;tcy;&amp;softcy; &amp;chcy;&amp;ucy;&amp;dcy;&amp;iecy;&amp;scy;&amp;ncy;&amp;iecy;&amp;jcy; &amp;scy;&amp;lcy;&amp;ocy;&amp;vcy;&amp;acy; - &amp;Mcy;&amp;acy;&amp;mcy;&amp;acy;?: Charles West Cop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635" y="764704"/>
            <a:ext cx="864096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CHcy;&amp;tcy;&amp;ocy; &amp;mcy;&amp;ocy;&amp;zhcy;&amp;iecy;&amp;tcy; &amp;bcy;&amp;ycy;&amp;tcy;&amp;softcy; &amp;chcy;&amp;ucy;&amp;dcy;&amp;iecy;&amp;scy;&amp;ncy;&amp;iecy;&amp;jcy; &amp;scy;&amp;lcy;&amp;ocy;&amp;vcy;&amp;acy; - &amp;Mcy;&amp;acy;&amp;mcy;&amp;acy;?: Emile Muni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65248" y="281227"/>
            <a:ext cx="10105799" cy="631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CHcy;&amp;tcy;&amp;ocy; &amp;mcy;&amp;ocy;&amp;zhcy;&amp;iecy;&amp;tcy; &amp;bcy;&amp;ycy;&amp;tcy;&amp;softcy; &amp;chcy;&amp;ucy;&amp;dcy;&amp;iecy;&amp;scy;&amp;ncy;&amp;iecy;&amp;jcy; &amp;scy;&amp;lcy;&amp;ocy;&amp;vcy;&amp;acy; - &amp;Mcy;&amp;acy;&amp;mcy;&amp;acy;?: EUGENIO ZAMPIGH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03" y="461247"/>
            <a:ext cx="9126491" cy="5704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CHcy;&amp;tcy;&amp;ocy; &amp;mcy;&amp;ocy;&amp;zhcy;&amp;iecy;&amp;tcy; &amp;bcy;&amp;ycy;&amp;tcy;&amp;softcy; &amp;chcy;&amp;ucy;&amp;dcy;&amp;iecy;&amp;scy;&amp;ncy;&amp;iecy;&amp;jcy; &amp;scy;&amp;lcy;&amp;ocy;&amp;vcy;&amp;acy; - &amp;Mcy;&amp;acy;&amp;mcy;&amp;acy;?: Evert Pieter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620688"/>
            <a:ext cx="8867262" cy="5542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amp;CHcy;&amp;tcy;&amp;ocy; &amp;mcy;&amp;ocy;&amp;zhcy;&amp;iecy;&amp;tcy; &amp;bcy;&amp;ycy;&amp;tcy;&amp;softcy; &amp;chcy;&amp;ucy;&amp;dcy;&amp;iecy;&amp;scy;&amp;ncy;&amp;iecy;&amp;jcy; &amp;scy;&amp;lcy;&amp;ocy;&amp;vcy;&amp;acy; - &amp;Mcy;&amp;acy;&amp;mcy;&amp;acy;?: Frederick Morg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37" y="476672"/>
            <a:ext cx="8756173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jokesland.net.ru/pc/mamy_i_deti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810125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jokesland.net.ru/pc/mamy_i_deti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4524375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ameralabs.org/media/cameralabs/images/Tanya/February/23.02/william_adolphe_bouguereau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6672"/>
            <a:ext cx="4114800" cy="582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NUKE</dc:creator>
  <cp:lastModifiedBy>NUKE</cp:lastModifiedBy>
  <cp:revision>2</cp:revision>
  <dcterms:created xsi:type="dcterms:W3CDTF">2015-11-20T07:21:45Z</dcterms:created>
  <dcterms:modified xsi:type="dcterms:W3CDTF">2015-11-20T07:37:01Z</dcterms:modified>
</cp:coreProperties>
</file>