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0" r:id="rId4"/>
    <p:sldId id="256" r:id="rId5"/>
    <p:sldId id="257" r:id="rId6"/>
    <p:sldId id="258" r:id="rId7"/>
    <p:sldId id="259" r:id="rId8"/>
    <p:sldId id="265" r:id="rId9"/>
    <p:sldId id="266" r:id="rId10"/>
    <p:sldId id="267" r:id="rId11"/>
    <p:sldId id="261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ovrashok.com.ua/images/Nov/26/273a8b287a3575d265742448e777168c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2" y="-2"/>
            <a:ext cx="9147611" cy="68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6" b="33663"/>
          <a:stretch/>
        </p:blipFill>
        <p:spPr bwMode="auto">
          <a:xfrm>
            <a:off x="1722878" y="404866"/>
            <a:ext cx="5657850" cy="8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3611" y="122562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Целевая прогулка на луг. Старший возраст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23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media.ykt.ru/upload/photo/2015/03/02/mini/IMG_821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11062" r="12459" b="-137"/>
          <a:stretch/>
        </p:blipFill>
        <p:spPr bwMode="auto">
          <a:xfrm>
            <a:off x="251520" y="188640"/>
            <a:ext cx="3960440" cy="6293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edia01.ysia.ru/index.php?r=single/photoByWidth&amp;id=38566&amp;width=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686624" cy="2764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7344" y="4046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Сардаана</a:t>
            </a:r>
            <a:r>
              <a:rPr lang="ru-RU" b="1" dirty="0"/>
              <a:t> – Аленький цветочек,</a:t>
            </a:r>
          </a:p>
          <a:p>
            <a:r>
              <a:rPr lang="ru-RU" b="1" dirty="0"/>
              <a:t>Растёшь на Вечной Мерзлоте,</a:t>
            </a:r>
          </a:p>
          <a:p>
            <a:r>
              <a:rPr lang="ru-RU" b="1" dirty="0"/>
              <a:t>Прекрасный, жаркий Огонёчек,</a:t>
            </a:r>
          </a:p>
          <a:p>
            <a:r>
              <a:rPr lang="ru-RU" b="1" dirty="0"/>
              <a:t>Любви ты, Гимн, Красоте.</a:t>
            </a:r>
          </a:p>
          <a:p>
            <a:endParaRPr lang="ru-RU" b="1" dirty="0"/>
          </a:p>
          <a:p>
            <a:r>
              <a:rPr lang="ru-RU" b="1" dirty="0"/>
              <a:t>Творцом разбросанное Счастье,</a:t>
            </a:r>
          </a:p>
          <a:p>
            <a:r>
              <a:rPr lang="ru-RU" b="1" dirty="0"/>
              <a:t>По Свету Белому вразлёт,</a:t>
            </a:r>
          </a:p>
          <a:p>
            <a:r>
              <a:rPr lang="ru-RU" b="1" dirty="0"/>
              <a:t>На Севере далёком, в одночасье,</a:t>
            </a:r>
          </a:p>
          <a:p>
            <a:r>
              <a:rPr lang="ru-RU" b="1" dirty="0" err="1"/>
              <a:t>Сардааной</a:t>
            </a:r>
            <a:r>
              <a:rPr lang="ru-RU" b="1" dirty="0"/>
              <a:t> огненной цветёт.</a:t>
            </a:r>
          </a:p>
        </p:txBody>
      </p:sp>
    </p:spTree>
    <p:extLst>
      <p:ext uri="{BB962C8B-B14F-4D97-AF65-F5344CB8AC3E}">
        <p14:creationId xmlns:p14="http://schemas.microsoft.com/office/powerpoint/2010/main" val="380864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dorado\AppData\Local\Microsoft\Windows\Temporary Internet Files\Content.IE5\67FA3U75\MC9004316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4807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dorado\AppData\Local\Microsoft\Windows\Temporary Internet Files\Content.IE5\67FA3U75\MC9003444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87" y="5523081"/>
            <a:ext cx="180959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dorado\AppData\Local\Microsoft\Windows\Temporary Internet Files\Content.IE5\67FA3U75\MC9003444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26" y="5482667"/>
            <a:ext cx="180959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29340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Почему?</a:t>
            </a:r>
          </a:p>
          <a:p>
            <a:r>
              <a:rPr lang="ru-RU" dirty="0"/>
              <a:t>Почему на голове                                                          Не растут цветочки?</a:t>
            </a:r>
          </a:p>
          <a:p>
            <a:r>
              <a:rPr lang="ru-RU" dirty="0"/>
              <a:t>Ведь растут они в траве   И на каждой кочке!</a:t>
            </a:r>
          </a:p>
          <a:p>
            <a:r>
              <a:rPr lang="ru-RU" dirty="0"/>
              <a:t>Если волосы растут,       Значит, их сажают…</a:t>
            </a:r>
          </a:p>
          <a:p>
            <a:r>
              <a:rPr lang="ru-RU" dirty="0"/>
              <a:t>А сажать цветочки тут мне      Не разрешают!</a:t>
            </a:r>
          </a:p>
          <a:p>
            <a:r>
              <a:rPr lang="ru-RU" dirty="0"/>
              <a:t>Почему не сделать так:             Срезать все кудряшки,</a:t>
            </a:r>
          </a:p>
          <a:p>
            <a:r>
              <a:rPr lang="ru-RU" dirty="0"/>
              <a:t>На макушку – красный мак,      А вокруг – ромашки!..</a:t>
            </a:r>
          </a:p>
          <a:p>
            <a:r>
              <a:rPr lang="ru-RU" dirty="0"/>
              <a:t>… Вот была бы голова!              Голова что надо!</a:t>
            </a:r>
          </a:p>
          <a:p>
            <a:r>
              <a:rPr lang="ru-RU" dirty="0"/>
              <a:t>Лес, цветы, грибы, трава…       Тишина. Прохлада.</a:t>
            </a:r>
          </a:p>
          <a:p>
            <a:r>
              <a:rPr lang="ru-RU" i="1" dirty="0"/>
              <a:t>А. Ахундова</a:t>
            </a:r>
          </a:p>
        </p:txBody>
      </p:sp>
      <p:pic>
        <p:nvPicPr>
          <p:cNvPr id="1031" name="Picture 7" descr="C:\Users\eldorado\AppData\Local\Microsoft\Windows\Temporary Internet Files\Content.IE5\DJB3P46U\MC90043637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653">
            <a:off x="3962467" y="1494072"/>
            <a:ext cx="1651113" cy="16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ldorado\AppData\Local\Microsoft\Windows\Temporary Internet Files\Content.IE5\DJB3P46U\MC90043687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8608">
            <a:off x="5115636" y="176032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ldorado\AppData\Local\Microsoft\Windows\Temporary Internet Files\Content.IE5\DJB3P46U\MC90043687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9160">
            <a:off x="2788230" y="185443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eldorado\AppData\Local\Microsoft\Windows\Temporary Internet Files\Content.IE5\BT3RDZ5O\MC90044179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77" y="3224458"/>
            <a:ext cx="3555923" cy="355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306616" y="3552741"/>
            <a:ext cx="360040" cy="252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996936" y="3567479"/>
            <a:ext cx="360040" cy="252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56516" y="3621588"/>
            <a:ext cx="240879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66196" y="3606850"/>
            <a:ext cx="240879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486636" y="4215845"/>
            <a:ext cx="726809" cy="124255"/>
          </a:xfrm>
          <a:custGeom>
            <a:avLst/>
            <a:gdLst>
              <a:gd name="connsiteX0" fmla="*/ 0 w 736979"/>
              <a:gd name="connsiteY0" fmla="*/ 28609 h 124255"/>
              <a:gd name="connsiteX1" fmla="*/ 163773 w 736979"/>
              <a:gd name="connsiteY1" fmla="*/ 110495 h 124255"/>
              <a:gd name="connsiteX2" fmla="*/ 368489 w 736979"/>
              <a:gd name="connsiteY2" fmla="*/ 124143 h 124255"/>
              <a:gd name="connsiteX3" fmla="*/ 368489 w 736979"/>
              <a:gd name="connsiteY3" fmla="*/ 124143 h 124255"/>
              <a:gd name="connsiteX4" fmla="*/ 573206 w 736979"/>
              <a:gd name="connsiteY4" fmla="*/ 69552 h 124255"/>
              <a:gd name="connsiteX5" fmla="*/ 709683 w 736979"/>
              <a:gd name="connsiteY5" fmla="*/ 14961 h 124255"/>
              <a:gd name="connsiteX6" fmla="*/ 709683 w 736979"/>
              <a:gd name="connsiteY6" fmla="*/ 1313 h 124255"/>
              <a:gd name="connsiteX7" fmla="*/ 736979 w 736979"/>
              <a:gd name="connsiteY7" fmla="*/ 1313 h 12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979" h="124255">
                <a:moveTo>
                  <a:pt x="0" y="28609"/>
                </a:moveTo>
                <a:cubicBezTo>
                  <a:pt x="51179" y="61591"/>
                  <a:pt x="102358" y="94573"/>
                  <a:pt x="163773" y="110495"/>
                </a:cubicBezTo>
                <a:cubicBezTo>
                  <a:pt x="225188" y="126417"/>
                  <a:pt x="368489" y="124143"/>
                  <a:pt x="368489" y="124143"/>
                </a:cubicBezTo>
                <a:lnTo>
                  <a:pt x="368489" y="124143"/>
                </a:lnTo>
                <a:cubicBezTo>
                  <a:pt x="402609" y="115045"/>
                  <a:pt x="516340" y="87749"/>
                  <a:pt x="573206" y="69552"/>
                </a:cubicBezTo>
                <a:cubicBezTo>
                  <a:pt x="630072" y="51355"/>
                  <a:pt x="686937" y="26334"/>
                  <a:pt x="709683" y="14961"/>
                </a:cubicBezTo>
                <a:cubicBezTo>
                  <a:pt x="732429" y="3588"/>
                  <a:pt x="705134" y="3588"/>
                  <a:pt x="709683" y="1313"/>
                </a:cubicBezTo>
                <a:cubicBezTo>
                  <a:pt x="714232" y="-962"/>
                  <a:pt x="725605" y="175"/>
                  <a:pt x="736979" y="13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6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s.photodom.com/photos/2008/04/18/738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2783" cy="68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76672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Презентацию подготовила:</a:t>
            </a:r>
          </a:p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Юрьева  Елена Семеновна</a:t>
            </a:r>
          </a:p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Воспитатель дошкольной коррекционной группы </a:t>
            </a:r>
          </a:p>
          <a:p>
            <a:r>
              <a:rPr lang="ru-RU" dirty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FFFF00"/>
                </a:solidFill>
              </a:rPr>
              <a:t>етского сада «Малыш» города Нерюнгри САХА (Якутии)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0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rtinkijane.ru/large/201304/16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28" cy="68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76672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Расширять и углублять знания  детей о многообразии растительного мира, закреплять умение классифицировать  и называть полевые, </a:t>
            </a:r>
            <a:r>
              <a:rPr lang="ru-RU" dirty="0"/>
              <a:t>к</a:t>
            </a:r>
            <a:r>
              <a:rPr lang="ru-RU" dirty="0" smtClean="0"/>
              <a:t>омнатные и садовые цветы. Воспитывать  интерес к природе, развивать умение видеть прекрасное и желание его сохранить.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39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6" y="1709222"/>
            <a:ext cx="6552728" cy="50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31840"/>
            <a:ext cx="3275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Бежит </a:t>
            </a:r>
            <a:r>
              <a:rPr lang="ru-RU" dirty="0"/>
              <a:t>тропинка через луг,</a:t>
            </a:r>
          </a:p>
          <a:p>
            <a:r>
              <a:rPr lang="ru-RU" dirty="0"/>
              <a:t>Ныряет влево, вправо.</a:t>
            </a:r>
          </a:p>
          <a:p>
            <a:r>
              <a:rPr lang="ru-RU" dirty="0"/>
              <a:t>Куда ни глянь, цветы вокруг,</a:t>
            </a:r>
          </a:p>
          <a:p>
            <a:r>
              <a:rPr lang="ru-RU" dirty="0"/>
              <a:t>Да по колено травы.</a:t>
            </a:r>
          </a:p>
          <a:p>
            <a:r>
              <a:rPr lang="ru-RU" dirty="0"/>
              <a:t>Зеленый луг, как чудный сад,</a:t>
            </a:r>
          </a:p>
          <a:p>
            <a:r>
              <a:rPr lang="ru-RU" dirty="0"/>
              <a:t>Пахуч и свеж в часы рассвета.</a:t>
            </a:r>
          </a:p>
          <a:p>
            <a:r>
              <a:rPr lang="ru-RU" dirty="0"/>
              <a:t>Красивых, радужных цветов</a:t>
            </a:r>
          </a:p>
          <a:p>
            <a:r>
              <a:rPr lang="ru-RU" dirty="0"/>
              <a:t>На них разбросаны букеты.</a:t>
            </a:r>
          </a:p>
          <a:p>
            <a:r>
              <a:rPr lang="ru-RU" i="1" dirty="0"/>
              <a:t>И. Суриков</a:t>
            </a:r>
          </a:p>
        </p:txBody>
      </p:sp>
    </p:spTree>
    <p:extLst>
      <p:ext uri="{BB962C8B-B14F-4D97-AF65-F5344CB8AC3E}">
        <p14:creationId xmlns:p14="http://schemas.microsoft.com/office/powerpoint/2010/main" val="101749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237"/>
            <a:ext cx="3240360" cy="3305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3326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ЛЮТИК</a:t>
            </a: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Звать его нам нечего,</a:t>
            </a:r>
            <a:br>
              <a:rPr lang="ru-RU" dirty="0">
                <a:solidFill>
                  <a:srgbClr val="000000"/>
                </a:solidFill>
                <a:latin typeface="Georgia"/>
              </a:rPr>
            </a:br>
            <a:r>
              <a:rPr lang="ru-RU" dirty="0">
                <a:solidFill>
                  <a:srgbClr val="000000"/>
                </a:solidFill>
                <a:latin typeface="Georgia"/>
              </a:rPr>
              <a:t>Он и так придёт,</a:t>
            </a:r>
            <a:br>
              <a:rPr lang="ru-RU" dirty="0">
                <a:solidFill>
                  <a:srgbClr val="000000"/>
                </a:solidFill>
                <a:latin typeface="Georgia"/>
              </a:rPr>
            </a:br>
            <a:r>
              <a:rPr lang="ru-RU" dirty="0">
                <a:solidFill>
                  <a:srgbClr val="000000"/>
                </a:solidFill>
                <a:latin typeface="Georgia"/>
              </a:rPr>
              <a:t>Расцветёт доверчиво</a:t>
            </a:r>
            <a:br>
              <a:rPr lang="ru-RU" dirty="0">
                <a:solidFill>
                  <a:srgbClr val="000000"/>
                </a:solidFill>
                <a:latin typeface="Georgia"/>
              </a:rPr>
            </a:br>
            <a:r>
              <a:rPr lang="ru-RU" dirty="0">
                <a:solidFill>
                  <a:srgbClr val="000000"/>
                </a:solidFill>
                <a:latin typeface="Georgia"/>
              </a:rPr>
              <a:t>Прямо у ворот -</a:t>
            </a: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Солнцем налитой</a:t>
            </a:r>
            <a:br>
              <a:rPr lang="ru-RU" dirty="0">
                <a:solidFill>
                  <a:srgbClr val="000000"/>
                </a:solidFill>
                <a:latin typeface="Georgia"/>
              </a:rPr>
            </a:br>
            <a:r>
              <a:rPr lang="ru-RU" dirty="0">
                <a:solidFill>
                  <a:srgbClr val="000000"/>
                </a:solidFill>
                <a:latin typeface="Georgia"/>
              </a:rPr>
              <a:t>Лютик золотой.</a:t>
            </a:r>
            <a:endParaRPr lang="ru-RU" b="0" i="0" dirty="0">
              <a:solidFill>
                <a:srgbClr val="000000"/>
              </a:solidFill>
              <a:effectLst/>
              <a:latin typeface="Georgi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851920" cy="3505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7928" y="363849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РОМАШКА</a:t>
            </a:r>
          </a:p>
          <a:p>
            <a:endParaRPr lang="ru-RU" dirty="0"/>
          </a:p>
          <a:p>
            <a:r>
              <a:rPr lang="ru-RU" dirty="0"/>
              <a:t>Нарядные платьица, </a:t>
            </a:r>
            <a:endParaRPr lang="ru-RU" dirty="0" smtClean="0"/>
          </a:p>
          <a:p>
            <a:r>
              <a:rPr lang="ru-RU" dirty="0" smtClean="0"/>
              <a:t>Желтые </a:t>
            </a:r>
            <a:r>
              <a:rPr lang="ru-RU" dirty="0"/>
              <a:t>брошки,</a:t>
            </a:r>
          </a:p>
          <a:p>
            <a:r>
              <a:rPr lang="ru-RU" dirty="0"/>
              <a:t>Ни пятнышка нет</a:t>
            </a:r>
          </a:p>
          <a:p>
            <a:r>
              <a:rPr lang="ru-RU" dirty="0"/>
              <a:t>На красивой одёжке.</a:t>
            </a:r>
          </a:p>
          <a:p>
            <a:endParaRPr lang="ru-RU" dirty="0"/>
          </a:p>
          <a:p>
            <a:r>
              <a:rPr lang="ru-RU" dirty="0"/>
              <a:t>Такие весёлые</a:t>
            </a:r>
          </a:p>
          <a:p>
            <a:r>
              <a:rPr lang="ru-RU" dirty="0"/>
              <a:t>Эти ромашки -</a:t>
            </a:r>
          </a:p>
          <a:p>
            <a:r>
              <a:rPr lang="ru-RU" dirty="0"/>
              <a:t>Вот-вот заиграют,</a:t>
            </a:r>
          </a:p>
          <a:p>
            <a:r>
              <a:rPr lang="ru-RU" dirty="0"/>
              <a:t>Как дети, в пятнашки.</a:t>
            </a:r>
          </a:p>
        </p:txBody>
      </p:sp>
    </p:spTree>
    <p:extLst>
      <p:ext uri="{BB962C8B-B14F-4D97-AF65-F5344CB8AC3E}">
        <p14:creationId xmlns:p14="http://schemas.microsoft.com/office/powerpoint/2010/main" val="272541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158"/>
            <a:ext cx="3479654" cy="344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4247" y="523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НЕЗАБУДКИ</a:t>
            </a:r>
          </a:p>
          <a:p>
            <a:endParaRPr lang="ru-RU" dirty="0"/>
          </a:p>
          <a:p>
            <a:r>
              <a:rPr lang="ru-RU" dirty="0"/>
              <a:t>Их видимо-невидимо,</a:t>
            </a:r>
          </a:p>
          <a:p>
            <a:r>
              <a:rPr lang="ru-RU" dirty="0"/>
              <a:t>Не сосчитаешь их!</a:t>
            </a:r>
          </a:p>
          <a:p>
            <a:r>
              <a:rPr lang="ru-RU" dirty="0"/>
              <a:t>И кто их только выдумал -</a:t>
            </a:r>
          </a:p>
          <a:p>
            <a:r>
              <a:rPr lang="ru-RU" dirty="0"/>
              <a:t>Весёлых, голубых?</a:t>
            </a:r>
          </a:p>
          <a:p>
            <a:r>
              <a:rPr lang="ru-RU" dirty="0"/>
              <a:t>Должно быть, оторвали</a:t>
            </a:r>
          </a:p>
          <a:p>
            <a:r>
              <a:rPr lang="ru-RU" dirty="0"/>
              <a:t>От неба лоскуток,</a:t>
            </a:r>
          </a:p>
          <a:p>
            <a:r>
              <a:rPr lang="ru-RU" dirty="0"/>
              <a:t>Чуть-чуть поколдовали -</a:t>
            </a:r>
          </a:p>
          <a:p>
            <a:r>
              <a:rPr lang="ru-RU" dirty="0"/>
              <a:t>И сделали цветок.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37" y="3050963"/>
            <a:ext cx="2887621" cy="368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573016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                                       </a:t>
            </a:r>
          </a:p>
          <a:p>
            <a:endParaRPr lang="ru-RU" sz="1600" dirty="0"/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МЫШИНЫЙ </a:t>
            </a:r>
            <a:r>
              <a:rPr lang="ru-RU" sz="1600" b="1" dirty="0"/>
              <a:t>ГОРОШЕК</a:t>
            </a:r>
          </a:p>
          <a:p>
            <a:endParaRPr lang="ru-RU" sz="1600" dirty="0"/>
          </a:p>
          <a:p>
            <a:r>
              <a:rPr lang="ru-RU" sz="1600" dirty="0"/>
              <a:t>Спросили </a:t>
            </a:r>
            <a:r>
              <a:rPr lang="ru-RU" sz="1600" dirty="0" smtClean="0"/>
              <a:t>мышек,    Весёлых </a:t>
            </a:r>
            <a:r>
              <a:rPr lang="ru-RU" sz="1600" dirty="0"/>
              <a:t>крошек:</a:t>
            </a:r>
          </a:p>
          <a:p>
            <a:r>
              <a:rPr lang="ru-RU" sz="1600" dirty="0"/>
              <a:t>- Скажите, </a:t>
            </a:r>
            <a:r>
              <a:rPr lang="ru-RU" sz="1600" dirty="0" smtClean="0"/>
              <a:t>мышки,   Тут </a:t>
            </a:r>
            <a:r>
              <a:rPr lang="ru-RU" sz="1600" dirty="0"/>
              <a:t>чей горошек?</a:t>
            </a:r>
          </a:p>
          <a:p>
            <a:endParaRPr lang="ru-RU" sz="1600" dirty="0"/>
          </a:p>
          <a:p>
            <a:r>
              <a:rPr lang="ru-RU" sz="1600" dirty="0" smtClean="0"/>
              <a:t>           Сказали  мышки - </a:t>
            </a:r>
            <a:r>
              <a:rPr lang="ru-RU" sz="1600" dirty="0"/>
              <a:t>Тут наш горошек,</a:t>
            </a:r>
          </a:p>
          <a:p>
            <a:r>
              <a:rPr lang="ru-RU" sz="1600" dirty="0" smtClean="0"/>
              <a:t>           Такой кудрявый , Такой </a:t>
            </a:r>
            <a:r>
              <a:rPr lang="ru-RU" sz="1600" dirty="0"/>
              <a:t>хороший!</a:t>
            </a:r>
          </a:p>
          <a:p>
            <a:endParaRPr lang="ru-RU" sz="1600" dirty="0"/>
          </a:p>
          <a:p>
            <a:r>
              <a:rPr lang="ru-RU" sz="1600" dirty="0" smtClean="0"/>
              <a:t>                           Пусть </a:t>
            </a:r>
            <a:r>
              <a:rPr lang="ru-RU" sz="1600" dirty="0"/>
              <a:t>он </a:t>
            </a:r>
            <a:r>
              <a:rPr lang="ru-RU" sz="1600" dirty="0" smtClean="0"/>
              <a:t>невкусный,      Пусть </a:t>
            </a:r>
            <a:r>
              <a:rPr lang="ru-RU" sz="1600" dirty="0"/>
              <a:t>он несладкий,</a:t>
            </a:r>
          </a:p>
          <a:p>
            <a:r>
              <a:rPr lang="ru-RU" sz="1600" dirty="0" smtClean="0"/>
              <a:t>                           Но </a:t>
            </a:r>
            <a:r>
              <a:rPr lang="ru-RU" sz="1600" dirty="0"/>
              <a:t>в нём </a:t>
            </a:r>
            <a:r>
              <a:rPr lang="ru-RU" sz="1600" dirty="0" smtClean="0"/>
              <a:t>мышата          Играют </a:t>
            </a:r>
            <a:r>
              <a:rPr lang="ru-RU" sz="1600" dirty="0"/>
              <a:t>в прятки.</a:t>
            </a:r>
          </a:p>
        </p:txBody>
      </p:sp>
    </p:spTree>
    <p:extLst>
      <p:ext uri="{BB962C8B-B14F-4D97-AF65-F5344CB8AC3E}">
        <p14:creationId xmlns:p14="http://schemas.microsoft.com/office/powerpoint/2010/main" val="344779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2" y="116631"/>
            <a:ext cx="3084862" cy="2884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166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ГВОЗДИКА</a:t>
            </a:r>
          </a:p>
          <a:p>
            <a:endParaRPr lang="ru-RU" dirty="0"/>
          </a:p>
          <a:p>
            <a:r>
              <a:rPr lang="ru-RU" dirty="0"/>
              <a:t>Погляди-ка, погляди-ка,</a:t>
            </a:r>
          </a:p>
          <a:p>
            <a:r>
              <a:rPr lang="ru-RU" dirty="0"/>
              <a:t>Что за красный огонёк?</a:t>
            </a:r>
          </a:p>
          <a:p>
            <a:r>
              <a:rPr lang="ru-RU" dirty="0"/>
              <a:t>Это дикая гвоздика</a:t>
            </a:r>
          </a:p>
          <a:p>
            <a:r>
              <a:rPr lang="ru-RU" dirty="0"/>
              <a:t>Новый празднует денёк.</a:t>
            </a:r>
          </a:p>
          <a:p>
            <a:r>
              <a:rPr lang="ru-RU" dirty="0"/>
              <a:t>А когда настанет вечер,</a:t>
            </a:r>
          </a:p>
          <a:p>
            <a:r>
              <a:rPr lang="ru-RU" dirty="0"/>
              <a:t>Лепестки свернёт цветок:</a:t>
            </a:r>
          </a:p>
          <a:p>
            <a:r>
              <a:rPr lang="ru-RU" dirty="0"/>
              <a:t>- До утра! До новой встречи! -</a:t>
            </a:r>
          </a:p>
          <a:p>
            <a:r>
              <a:rPr lang="ru-RU" dirty="0"/>
              <a:t>и погасит огонёк.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98" y="3277887"/>
            <a:ext cx="3006080" cy="33367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975740"/>
            <a:ext cx="2987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ЧЕРТОПОЛОХ </a:t>
            </a:r>
          </a:p>
          <a:p>
            <a:endParaRPr lang="ru-RU" dirty="0"/>
          </a:p>
          <a:p>
            <a:r>
              <a:rPr lang="ru-RU" dirty="0"/>
              <a:t>На поляне у тропы</a:t>
            </a:r>
          </a:p>
          <a:p>
            <a:r>
              <a:rPr lang="ru-RU" dirty="0"/>
              <a:t>Он стоит открыто.</a:t>
            </a:r>
          </a:p>
          <a:p>
            <a:r>
              <a:rPr lang="ru-RU" dirty="0"/>
              <a:t>Крепкий стебель да шипы -</a:t>
            </a:r>
          </a:p>
          <a:p>
            <a:r>
              <a:rPr lang="ru-RU" dirty="0"/>
              <a:t>Вот его защита.</a:t>
            </a:r>
          </a:p>
          <a:p>
            <a:endParaRPr lang="ru-RU" dirty="0"/>
          </a:p>
          <a:p>
            <a:r>
              <a:rPr lang="ru-RU" dirty="0"/>
              <a:t>Если схватят молодца,</a:t>
            </a:r>
          </a:p>
          <a:p>
            <a:r>
              <a:rPr lang="ru-RU" dirty="0"/>
              <a:t>Будет драться до конца!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3933056"/>
            <a:ext cx="3096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Репей</a:t>
            </a:r>
          </a:p>
          <a:p>
            <a:endParaRPr lang="ru-RU" dirty="0"/>
          </a:p>
          <a:p>
            <a:r>
              <a:rPr lang="ru-RU" dirty="0"/>
              <a:t>Сказал репей:</a:t>
            </a:r>
          </a:p>
          <a:p>
            <a:r>
              <a:rPr lang="ru-RU" dirty="0"/>
              <a:t>- Я верный друг.</a:t>
            </a:r>
          </a:p>
          <a:p>
            <a:r>
              <a:rPr lang="ru-RU" dirty="0"/>
              <a:t>Об этом знают все вокруг!</a:t>
            </a:r>
          </a:p>
          <a:p>
            <a:r>
              <a:rPr lang="ru-RU" dirty="0"/>
              <a:t>И помнят,</a:t>
            </a:r>
          </a:p>
          <a:p>
            <a:r>
              <a:rPr lang="ru-RU" dirty="0"/>
              <a:t>Между прочим,</a:t>
            </a:r>
          </a:p>
          <a:p>
            <a:r>
              <a:rPr lang="ru-RU" dirty="0"/>
              <a:t>Что я</a:t>
            </a:r>
          </a:p>
          <a:p>
            <a:r>
              <a:rPr lang="ru-RU" dirty="0"/>
              <a:t>Привязчив очень!</a:t>
            </a:r>
          </a:p>
        </p:txBody>
      </p:sp>
    </p:spTree>
    <p:extLst>
      <p:ext uri="{BB962C8B-B14F-4D97-AF65-F5344CB8AC3E}">
        <p14:creationId xmlns:p14="http://schemas.microsoft.com/office/powerpoint/2010/main" val="12460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66377"/>
            <a:ext cx="2913960" cy="32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66376"/>
            <a:ext cx="280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КИПРЕЙ</a:t>
            </a:r>
            <a:endParaRPr lang="ru-RU" b="1" dirty="0"/>
          </a:p>
          <a:p>
            <a:endParaRPr lang="ru-RU" dirty="0"/>
          </a:p>
          <a:p>
            <a:r>
              <a:rPr lang="ru-RU" dirty="0"/>
              <a:t>На лугу расцвёл кипрей.</a:t>
            </a:r>
          </a:p>
          <a:p>
            <a:r>
              <a:rPr lang="ru-RU" dirty="0"/>
              <a:t>Вот семья богатырей!</a:t>
            </a:r>
          </a:p>
          <a:p>
            <a:endParaRPr lang="ru-RU" dirty="0"/>
          </a:p>
          <a:p>
            <a:r>
              <a:rPr lang="ru-RU" dirty="0"/>
              <a:t>Крепки, статны и румяны,</a:t>
            </a:r>
          </a:p>
          <a:p>
            <a:r>
              <a:rPr lang="ru-RU" dirty="0"/>
              <a:t>Встали братья-великаны.</a:t>
            </a:r>
          </a:p>
          <a:p>
            <a:r>
              <a:rPr lang="ru-RU" dirty="0"/>
              <a:t>Славный выбрали наряд -</a:t>
            </a:r>
          </a:p>
          <a:p>
            <a:r>
              <a:rPr lang="ru-RU" dirty="0"/>
              <a:t>Куртки пламенем горят.</a:t>
            </a:r>
          </a:p>
          <a:p>
            <a:r>
              <a:rPr lang="ru-RU" dirty="0" smtClean="0"/>
              <a:t>                             Серова.</a:t>
            </a:r>
            <a:endParaRPr lang="ru-RU" dirty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05698"/>
            <a:ext cx="2987824" cy="346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880" y="342481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ЛАНДЫШ</a:t>
            </a:r>
          </a:p>
          <a:p>
            <a:endParaRPr lang="ru-RU" dirty="0"/>
          </a:p>
          <a:p>
            <a:r>
              <a:rPr lang="ru-RU" dirty="0"/>
              <a:t>Родился ландыш в майский день,</a:t>
            </a:r>
          </a:p>
          <a:p>
            <a:r>
              <a:rPr lang="ru-RU" dirty="0"/>
              <a:t>И лес его хранит.</a:t>
            </a:r>
          </a:p>
          <a:p>
            <a:r>
              <a:rPr lang="ru-RU" dirty="0"/>
              <a:t>Мне кажется: его задень -</a:t>
            </a:r>
          </a:p>
          <a:p>
            <a:r>
              <a:rPr lang="ru-RU" dirty="0"/>
              <a:t>Он тихо зазвенит.</a:t>
            </a:r>
          </a:p>
          <a:p>
            <a:endParaRPr lang="ru-RU" dirty="0"/>
          </a:p>
          <a:p>
            <a:r>
              <a:rPr lang="ru-RU" dirty="0"/>
              <a:t>И этот звон услышит луг,</a:t>
            </a:r>
          </a:p>
          <a:p>
            <a:r>
              <a:rPr lang="ru-RU" dirty="0"/>
              <a:t>И птицы, и цветы...</a:t>
            </a:r>
          </a:p>
          <a:p>
            <a:r>
              <a:rPr lang="ru-RU" dirty="0"/>
              <a:t>Давай послушаем,</a:t>
            </a:r>
          </a:p>
          <a:p>
            <a:r>
              <a:rPr lang="ru-RU" dirty="0"/>
              <a:t>а вдруг</a:t>
            </a:r>
          </a:p>
          <a:p>
            <a:r>
              <a:rPr lang="ru-RU" dirty="0"/>
              <a:t>Услышим - я и ты?</a:t>
            </a:r>
          </a:p>
        </p:txBody>
      </p:sp>
    </p:spTree>
    <p:extLst>
      <p:ext uri="{BB962C8B-B14F-4D97-AF65-F5344CB8AC3E}">
        <p14:creationId xmlns:p14="http://schemas.microsoft.com/office/powerpoint/2010/main" val="219131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flowery.ru/photo/60/60f251f8a75f8f78bfe2de6b0948ed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" y="3108378"/>
            <a:ext cx="4036842" cy="3638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50238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Ах, красавец василёк,</a:t>
            </a:r>
          </a:p>
          <a:p>
            <a:r>
              <a:rPr lang="ru-RU" dirty="0"/>
              <a:t>Гордый полевой цветок!</a:t>
            </a:r>
          </a:p>
          <a:p>
            <a:r>
              <a:rPr lang="ru-RU" dirty="0"/>
              <a:t>С голубой резной короной,</a:t>
            </a:r>
          </a:p>
          <a:p>
            <a:r>
              <a:rPr lang="ru-RU" dirty="0"/>
              <a:t>Как король, но нет там трона!</a:t>
            </a:r>
          </a:p>
          <a:p>
            <a:r>
              <a:rPr lang="ru-RU" dirty="0"/>
              <a:t>(Н. </a:t>
            </a:r>
            <a:r>
              <a:rPr lang="ru-RU" dirty="0" err="1"/>
              <a:t>Майданик</a:t>
            </a:r>
            <a:r>
              <a:rPr lang="ru-RU" dirty="0"/>
              <a:t>)</a:t>
            </a:r>
          </a:p>
        </p:txBody>
      </p:sp>
      <p:pic>
        <p:nvPicPr>
          <p:cNvPr id="4102" name="Picture 6" descr="http://img1.liveinternet.ru/images/attach/c/1/61/889/61889776_0a17d712b06addd3f18d403a779746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24138"/>
            <a:ext cx="3488457" cy="4644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-19367"/>
            <a:ext cx="47292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ПОЛЕВЫЕ МАКИ</a:t>
            </a:r>
          </a:p>
          <a:p>
            <a:endParaRPr lang="ru-RU" sz="1400" b="1" dirty="0"/>
          </a:p>
          <a:p>
            <a:r>
              <a:rPr lang="ru-RU" sz="1400" b="1" dirty="0"/>
              <a:t>Полевые маки в поле</a:t>
            </a:r>
          </a:p>
          <a:p>
            <a:r>
              <a:rPr lang="ru-RU" sz="1400" b="1" dirty="0"/>
              <a:t>Расцвели во всей красе!</a:t>
            </a:r>
          </a:p>
          <a:p>
            <a:r>
              <a:rPr lang="ru-RU" sz="1400" b="1" dirty="0"/>
              <a:t>Сколько новых тут расцветок</a:t>
            </a:r>
          </a:p>
          <a:p>
            <a:r>
              <a:rPr lang="ru-RU" sz="1400" b="1" dirty="0"/>
              <a:t>Появилось на весне!</a:t>
            </a:r>
          </a:p>
          <a:p>
            <a:r>
              <a:rPr lang="ru-RU" sz="1400" b="1" dirty="0"/>
              <a:t>Ветерок их по головкам</a:t>
            </a:r>
          </a:p>
          <a:p>
            <a:r>
              <a:rPr lang="ru-RU" sz="1400" b="1" dirty="0"/>
              <a:t>Гладит нежно так рукой.</a:t>
            </a:r>
          </a:p>
          <a:p>
            <a:r>
              <a:rPr lang="ru-RU" sz="1400" b="1" dirty="0"/>
              <a:t>Шепчет им: "Вы так прекрасны!</a:t>
            </a:r>
          </a:p>
          <a:p>
            <a:r>
              <a:rPr lang="ru-RU" sz="1400" b="1" dirty="0"/>
              <a:t>Все красивы до одной!</a:t>
            </a:r>
          </a:p>
          <a:p>
            <a:r>
              <a:rPr lang="ru-RU" sz="1400" b="1" dirty="0"/>
              <a:t>Буду я оберегать вас</a:t>
            </a:r>
          </a:p>
          <a:p>
            <a:r>
              <a:rPr lang="ru-RU" sz="1400" b="1" dirty="0"/>
              <a:t>И, конечно, защищать,</a:t>
            </a:r>
          </a:p>
          <a:p>
            <a:r>
              <a:rPr lang="ru-RU" sz="1400" b="1" dirty="0"/>
              <a:t>Чтобы следующей весною</a:t>
            </a:r>
          </a:p>
          <a:p>
            <a:r>
              <a:rPr lang="ru-RU" sz="1400" b="1" dirty="0"/>
              <a:t>Появились вы опять!"</a:t>
            </a:r>
          </a:p>
        </p:txBody>
      </p:sp>
    </p:spTree>
    <p:extLst>
      <p:ext uri="{BB962C8B-B14F-4D97-AF65-F5344CB8AC3E}">
        <p14:creationId xmlns:p14="http://schemas.microsoft.com/office/powerpoint/2010/main" val="323884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tosniper.ru/upload/user-photos/2/1/2/7/4/55a/2_zGQfr8tQm3hVox2R3uqFvePWt0Ir_2e8ee_a07921ec_orig_mvixgtqjxk%20giajrfmniv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0" y="764704"/>
            <a:ext cx="4086225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2606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Колокольчик разглядела,</a:t>
            </a:r>
          </a:p>
          <a:p>
            <a:r>
              <a:rPr lang="ru-RU" dirty="0"/>
              <a:t>Не пойму я, в чем тут дело?</a:t>
            </a:r>
          </a:p>
          <a:p>
            <a:r>
              <a:rPr lang="ru-RU" dirty="0"/>
              <a:t>Почему он не звенит?</a:t>
            </a:r>
          </a:p>
          <a:p>
            <a:r>
              <a:rPr lang="ru-RU" dirty="0"/>
              <a:t>Он же этим знаменит!</a:t>
            </a:r>
          </a:p>
          <a:p>
            <a:r>
              <a:rPr lang="ru-RU" dirty="0"/>
              <a:t>Сколько их на ножках тонких!</a:t>
            </a:r>
          </a:p>
          <a:p>
            <a:r>
              <a:rPr lang="ru-RU" dirty="0"/>
              <a:t>Если хочешь – рви подряд,</a:t>
            </a:r>
          </a:p>
          <a:p>
            <a:r>
              <a:rPr lang="ru-RU" dirty="0"/>
              <a:t>Но не рвет цветов девчонка,</a:t>
            </a:r>
          </a:p>
          <a:p>
            <a:r>
              <a:rPr lang="ru-RU" dirty="0"/>
              <a:t>Ждет…, а может, зазвенят?</a:t>
            </a:r>
          </a:p>
          <a:p>
            <a:r>
              <a:rPr lang="ru-RU" dirty="0"/>
              <a:t>(А. </a:t>
            </a:r>
            <a:r>
              <a:rPr lang="ru-RU" dirty="0" err="1"/>
              <a:t>Барто</a:t>
            </a:r>
            <a:r>
              <a:rPr lang="ru-RU" dirty="0"/>
              <a:t>)</a:t>
            </a:r>
          </a:p>
        </p:txBody>
      </p:sp>
      <p:pic>
        <p:nvPicPr>
          <p:cNvPr id="5124" name="Picture 4" descr="http://vintilyatsiya.ru/images/53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705610" cy="360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38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663</Words>
  <Application>Microsoft Office PowerPoint</Application>
  <PresentationFormat>Экран 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eldorado</dc:creator>
  <cp:lastModifiedBy>User</cp:lastModifiedBy>
  <cp:revision>16</cp:revision>
  <dcterms:created xsi:type="dcterms:W3CDTF">2014-06-07T01:45:33Z</dcterms:created>
  <dcterms:modified xsi:type="dcterms:W3CDTF">2015-10-14T01:39:33Z</dcterms:modified>
</cp:coreProperties>
</file>