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7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2B22A0-6FA0-461E-B234-BDA87B08AD54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EDE7E-BA94-4053-AF21-99E9ED8DE3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71588"/>
            <a:ext cx="6096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285720" y="4714884"/>
            <a:ext cx="8358246" cy="164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Авторы: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Бойчук Т. В.  воспитатель 1 квалификационной   категории;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Барышникова Н. Ю. , воспитатель 1 квалификационной группы.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Главные помощники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реализации наших идей - родительский состав группы.</a:t>
            </a:r>
            <a:endParaRPr lang="ru-RU" sz="16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571472" y="1714488"/>
            <a:ext cx="8115328" cy="20002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Спортивный уголок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«Крепыш»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 № 7 «Д/с № 262» г. Барнаул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Девиз нашей группы :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«Чтоб сильным стал малыш, ему поможет спортивный уголок «Крепыш»!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142984"/>
            <a:ext cx="2605078" cy="1616633"/>
          </a:xfrm>
        </p:spPr>
        <p:txBody>
          <a:bodyPr/>
          <a:lstStyle/>
          <a:p>
            <a:r>
              <a:rPr lang="ru-RU" dirty="0" smtClean="0"/>
              <a:t>Группа «Фантазеры»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2786058"/>
            <a:ext cx="2714644" cy="23574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нашими ребятишками мы знакомы всего лишь полгода. Нашу работу мы начали с изучения социального паспорта нашей группы и, конечно, карт здоровья ребятишек. Всю свою работу решили нацелить на значительное снижение порога заболеваемости воспитанников.  И нам это удалось! Ведь в сравнении с прошлым годом  посещаемость выросла на 30 %. В первую очередь, особое внимание было уделено спортивному уголку. А что у нас получилось судить только вам!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00">
            <a:off x="3508495" y="1195396"/>
            <a:ext cx="4617720" cy="393192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4294967295"/>
          </p:nvPr>
        </p:nvSpPr>
        <p:spPr>
          <a:xfrm>
            <a:off x="0" y="4714875"/>
            <a:ext cx="8358188" cy="16398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sz="half" idx="4294967295"/>
          </p:nvPr>
        </p:nvSpPr>
        <p:spPr>
          <a:xfrm>
            <a:off x="357158" y="1857364"/>
            <a:ext cx="8572560" cy="45005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Здоровье – это состояние полноценного физического, психического и социального благополучия.</a:t>
            </a:r>
          </a:p>
          <a:p>
            <a:pPr algn="ctr">
              <a:buNone/>
            </a:pP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оздоровительная работа в ДОУ – одна из ключевых в системе дошкольного образования. И это вполне объяснимо – только здоровый ребёнок способен на гармоничное развитие. При этом большое значение имеет создание необходимых условий для самостоятельной двигательной деятельности детей в режиме дня.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Качественному улучшению самостоятельной двигательной деятельности всех возрастных групп поможет организация в группе физкультурного уголка. </a:t>
            </a:r>
          </a:p>
          <a:p>
            <a:pPr algn="ctr">
              <a:buNone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«Есть немало явлений природы на прекрасной планете Земля,</a:t>
            </a:r>
          </a:p>
          <a:p>
            <a:pPr algn="ct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Приносящих то страх, то невзгоды, то вдруг радость и счастье даря,</a:t>
            </a:r>
          </a:p>
          <a:p>
            <a:pPr algn="ct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 беде нас выручат всегда наши верные друзья,</a:t>
            </a:r>
          </a:p>
          <a:p>
            <a:pPr algn="ctr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спортивный уголок, никогда не подведёт».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643966" cy="2428868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начало работы спортивный угол был пустым и однообразным. Нам пришлось немало потрудиться самостоятельно, совместно с родителями, чтобы привести его в тот вид, в котором он сейчас представлен. Все то, что сейчас в нем находится активно используется нами на занятиях, динамических паузах,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физминутках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гимнастике пробуждения, для заполнения различных пауз.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проектировании предметно-пространственной среды, способствующей формированию здорового образа жизни детей – дошкольников, исходили из необходимости учета следующих факторов: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индивидуальных социально-психологических особенностей ребенка;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особенностей его эмоционально-личностного развития;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индивидуальных интересов, склонностей, предпочтений и потребностей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860" y="2571743"/>
            <a:ext cx="2667074" cy="376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2643181"/>
            <a:ext cx="4043362" cy="37117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Для развития силы рук, меткости, точности, координации движений в спортивном уголке имеются мячи (большие и малые), для использования в подвижных играх, динамический паузах.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качестве лечебной физкультуры в согласовании с медицинским работником и инструктором по ФИЗО проводятся игры в кегли.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каждого ребенка были приобретены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мячи, прищепки,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позволяющие развивать мелкую моторику рук и активизирующие биологически активные зоны. Для развития силы рук, для занятий ОРУ, для метания и подвижных игр, а также для развития мелкой моторики сшиты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мешочки с разными наполнителями (песок, соль, вата).</a:t>
            </a:r>
            <a:endParaRPr lang="ru-RU" sz="1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6506" y="2391645"/>
            <a:ext cx="3316866" cy="24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62153"/>
            <a:ext cx="3356317" cy="25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2882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 утверждал Гиппократ "Стопа - это фундамент, на котором стоит здание - наше тело", и поэтому в нашем детском саду мы внедрили в практику своей работы совершенно нестандартное оборудование для профилактики плоскостопия, дошкольники обязательно должны ходить босиком по разнообразным поверхностям. Выполнение упражнений с пособиями и дидактическим инвентарем повышает интерес к занятиям, улучшает качество их выполнения. Поэтому Мы постоянно работаем над обогащением развивающей среды - изготавливаем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нестандартное физкультурное оборудование.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Также для развития двигательной активности в спортивном уголке можно увидеть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различные массажные и ребристые дорожки, для профилактики плоскостопия,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74924"/>
            <a:ext cx="2571768" cy="34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694942"/>
            <a:ext cx="2714643" cy="362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14348" y="1643050"/>
            <a:ext cx="3386134" cy="4605350"/>
          </a:xfrm>
        </p:spPr>
        <p:txBody>
          <a:bodyPr/>
          <a:lstStyle/>
          <a:p>
            <a:pPr algn="just"/>
            <a:r>
              <a:rPr lang="ru-RU" dirty="0" smtClean="0"/>
              <a:t>Для развития правильного дыхания, способствующего профилактике простудных заболеваний сделали </a:t>
            </a:r>
            <a:r>
              <a:rPr lang="ru-RU" b="1" dirty="0" smtClean="0"/>
              <a:t>Волшебную пчелку Майю</a:t>
            </a:r>
            <a:r>
              <a:rPr lang="ru-RU" dirty="0" smtClean="0"/>
              <a:t>, которую используем в дыхательной гимнастике. А еще такая пчелка помогает развивать мелкую моторику и умение согласовывать движения со зрительным сигналом, упражнять в прыжках вверх.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9999" y="1714488"/>
            <a:ext cx="4576801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412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</vt:lpstr>
      <vt:lpstr>   </vt:lpstr>
      <vt:lpstr>Группа «Фантазеры»</vt:lpstr>
      <vt:lpstr>   </vt:lpstr>
      <vt:lpstr>   На начало работы спортивный угол был пустым и однообразным. Нам пришлось немало потрудиться самостоятельно, совместно с родителями, чтобы привести его в тот вид, в котором он сейчас представлен. Все то, что сейчас в нем находится активно используется нами на занятиях, динамических паузах, физминутках, гимнастике пробуждения, для заполнения различных пауз.   При проектировании предметно-пространственной среды, способствующей формированию здорового образа жизни детей – дошкольников, исходили из необходимости учета следующих факторов:  индивидуальных социально-психологических особенностей ребенка; особенностей его эмоционально-личностного развития; индивидуальных интересов, склонностей, предпочтений и потребностей</vt:lpstr>
      <vt:lpstr>Для каждого ребенка были приобретены су-джок мячи, прищепки, позволяющие развивать мелкую моторику рук и активизирующие биологически активные зоны. Для развития силы рук, для занятий ОРУ, для метания и подвижных игр, а также для развития мелкой моторики сшиты мешочки с разными наполнителями (песок, соль, вата).</vt:lpstr>
      <vt:lpstr>  Как утверждал Гиппократ "Стопа - это фундамент, на котором стоит здание - наше тело", и поэтому в нашем детском саду мы внедрили в практику своей работы совершенно нестандартное оборудование для профилактики плоскостопия, дошкольники обязательно должны ходить босиком по разнообразным поверхностям. Выполнение упражнений с пособиями и дидактическим инвентарем повышает интерес к занятиям, улучшает качество их выполнения. Поэтому Мы постоянно работаем над обогащением развивающей среды - изготавливаем нестандартное физкультурное оборудование.  Также для развития двигательной активности в спортивном уголке можно увидеть различные массажные и ребристые дорожки, для профилактики плоскостопия, 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user</dc:creator>
  <cp:lastModifiedBy>admin</cp:lastModifiedBy>
  <cp:revision>34</cp:revision>
  <dcterms:created xsi:type="dcterms:W3CDTF">2015-01-07T15:12:32Z</dcterms:created>
  <dcterms:modified xsi:type="dcterms:W3CDTF">2015-12-03T15:32:31Z</dcterms:modified>
</cp:coreProperties>
</file>