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  <a:srgbClr val="FF00FF"/>
    <a:srgbClr val="FF3399"/>
    <a:srgbClr val="9933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D36A6-096A-49BC-9B3A-34B571AEE68B}" type="datetimeFigureOut">
              <a:rPr lang="ru-RU" smtClean="0"/>
              <a:t>10.04.2014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1315BD-007D-4890-B036-9A4F710B55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15BD-007D-4890-B036-9A4F710B5571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общеобразовательная школа № 297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Пушкинского района Санкт-Петербурга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(дошкольное отделение)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208912" cy="1752600"/>
          </a:xfrm>
          <a:ln>
            <a:noFill/>
          </a:ln>
        </p:spPr>
        <p:txBody>
          <a:bodyPr>
            <a:normAutofit fontScale="8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Times New Roman" pitchFamily="18" charset="0"/>
              </a:rPr>
              <a:t>«Мама солнышко мое»</a:t>
            </a:r>
          </a:p>
          <a:p>
            <a:r>
              <a:rPr lang="ru-RU" sz="47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ко дню матери во второй младшей группе</a:t>
            </a:r>
            <a:endParaRPr lang="ru-RU" sz="47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717032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rgbClr val="CC0099"/>
                </a:solidFill>
                <a:latin typeface="Arial Black" pitchFamily="34" charset="0"/>
              </a:rPr>
              <a:t>Работу выполнила: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Тимошилова Ольга Александровна</a:t>
            </a:r>
            <a:endParaRPr lang="ru-RU" sz="2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6150114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8"/>
          <p:cNvSpPr>
            <a:spLocks noChangeArrowheads="1"/>
          </p:cNvSpPr>
          <p:nvPr/>
        </p:nvSpPr>
        <p:spPr bwMode="gray">
          <a:xfrm>
            <a:off x="1115616" y="188640"/>
            <a:ext cx="7128792" cy="72008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Музыкальная деятельность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4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268760"/>
            <a:ext cx="1206500" cy="1292225"/>
          </a:xfrm>
          <a:prstGeom prst="rect">
            <a:avLst/>
          </a:prstGeom>
          <a:noFill/>
        </p:spPr>
      </p:pic>
      <p:sp>
        <p:nvSpPr>
          <p:cNvPr id="5" name="Блок-схема: узел 4"/>
          <p:cNvSpPr/>
          <p:nvPr/>
        </p:nvSpPr>
        <p:spPr>
          <a:xfrm>
            <a:off x="4788024" y="980728"/>
            <a:ext cx="3002106" cy="1643644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0100" lvl="1" indent="-342900">
              <a:spcAft>
                <a:spcPts val="1000"/>
              </a:spcAft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Блок-схема: решение 5"/>
          <p:cNvSpPr/>
          <p:nvPr/>
        </p:nvSpPr>
        <p:spPr>
          <a:xfrm>
            <a:off x="395536" y="3573016"/>
            <a:ext cx="5400600" cy="3284984"/>
          </a:xfrm>
          <a:prstGeom prst="flowChartDecision">
            <a:avLst/>
          </a:prstGeom>
          <a:solidFill>
            <a:srgbClr val="FF00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E:\надя\картинкиНовая папка\r2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6286500" y="4143375"/>
            <a:ext cx="2857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691680" y="3933056"/>
            <a:ext cx="280831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«Моя мамочка любимая»;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«Создание отпечатков ладошек для оформления праздничной открытки»;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«Рисование портрета 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AutoShape 58"/>
          <p:cNvSpPr>
            <a:spLocks noChangeArrowheads="1"/>
          </p:cNvSpPr>
          <p:nvPr/>
        </p:nvSpPr>
        <p:spPr bwMode="gray">
          <a:xfrm>
            <a:off x="971600" y="2708920"/>
            <a:ext cx="6840760" cy="86409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Худ. творческая деятельность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98072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Разучивание песни: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«Мамочки милая, мама моя»;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Разучивание танца: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«Ладошка»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8"/>
          <p:cNvSpPr>
            <a:spLocks noChangeArrowheads="1"/>
          </p:cNvSpPr>
          <p:nvPr/>
        </p:nvSpPr>
        <p:spPr bwMode="gray">
          <a:xfrm>
            <a:off x="755576" y="260648"/>
            <a:ext cx="7776864" cy="100811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79512" y="1412776"/>
            <a:ext cx="5786455" cy="432912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Рекомендации по проведению выходного дня: «Выходные в семье»,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Сотворчество детей и родителей в оформлении фото альбома «Мы вместе с мамой».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Совместный досуг детей, мам, воспитателей «Хорошо рядом с мамой»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>
                <a:srgbClr val="000000"/>
              </a:buClr>
              <a:buSzTx/>
              <a:buFont typeface="+mj-lt"/>
              <a:buAutoNum type="arabicPeriod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Совместное чаепитие, посвященное мамам.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4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060848"/>
            <a:ext cx="2890670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76875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проекта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Итогами нашего проекта стал досуг с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детьми и мамочками.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начале была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показана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презентация.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произвела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огромное впечатление на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был сюрприз для всех от воспитателей. </a:t>
            </a:r>
          </a:p>
        </p:txBody>
      </p:sp>
      <p:pic>
        <p:nvPicPr>
          <p:cNvPr id="4" name="Picture 7" descr="smile5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645024"/>
            <a:ext cx="3905277" cy="292895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3717033"/>
            <a:ext cx="2592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kern="10" dirty="0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CC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Мамочки,</a:t>
            </a:r>
          </a:p>
          <a:p>
            <a:pPr algn="ctr"/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 </a:t>
            </a:r>
            <a:r>
              <a:rPr lang="ru-RU" sz="28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праздником</a:t>
            </a:r>
            <a:r>
              <a:rPr lang="ru-RU" sz="2800" kern="10" dirty="0" smtClean="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ru-RU" sz="2800" kern="10" dirty="0">
              <a:ln w="9525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6" descr="C:\Users\Андрей\Desktop\все презентации\Выпуск\мультики\575639defbd1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4786322"/>
            <a:ext cx="1500198" cy="1584209"/>
          </a:xfrm>
          <a:prstGeom prst="rect">
            <a:avLst/>
          </a:prstGeom>
          <a:noFill/>
        </p:spPr>
      </p:pic>
      <p:pic>
        <p:nvPicPr>
          <p:cNvPr id="7" name="Picture 6" descr="10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001024" y="3714752"/>
            <a:ext cx="714380" cy="266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продолжилось совместным  семейным чаепитием  в нашей 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группе.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212468" cy="280831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48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3520" y="1556792"/>
            <a:ext cx="4104456" cy="288032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C:\Users\Андрей\Desktop\все презентации\Выпуск\мультики\0195254e50e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43808" y="4221088"/>
            <a:ext cx="3169698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04664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 была вывешена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сделанная воспитателями стенгазета</a:t>
            </a: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«Мамочка любимая».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47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636912"/>
            <a:ext cx="5544616" cy="4051235"/>
          </a:xfrm>
          <a:prstGeom prst="rect">
            <a:avLst/>
          </a:prstGeom>
          <a:ln w="1905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C:\Users\Андрей\Desktop\все презентации\Выпуск\мультики\426553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23173" y="332656"/>
            <a:ext cx="2020827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ln w="1778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Мамочки с интересом рассматривали </a:t>
            </a:r>
            <a:r>
              <a:rPr lang="ru-RU" sz="2800" b="1" dirty="0" smtClean="0">
                <a:ln w="1778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рисунки детей «Мамочка любимая»</a:t>
            </a:r>
            <a:endParaRPr lang="ru-RU" sz="2800" b="1" dirty="0">
              <a:ln w="17780" cmpd="sng">
                <a:solidFill>
                  <a:srgbClr val="0000CC"/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47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248472" cy="2832315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48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717032"/>
            <a:ext cx="4428492" cy="295232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49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87824" y="2348880"/>
            <a:ext cx="2808312" cy="3666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1410" y="260648"/>
            <a:ext cx="9235990" cy="1200329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/>
            <a:r>
              <a:rPr lang="ru-RU" sz="7200" b="1" kern="1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0432"/>
            <a:ext cx="9144000" cy="1446550"/>
          </a:xfrm>
        </p:spPr>
        <p:txBody>
          <a:bodyPr>
            <a:spAutoFit/>
            <a:scene3d>
              <a:camera prst="obliqueBottomRight"/>
              <a:lightRig rig="twoPt" dir="t"/>
            </a:scene3d>
            <a:sp3d extrusionH="57150" contourW="6350" prstMaterial="dkEdge">
              <a:bevelT w="127000" h="31750" prst="coolSlant"/>
              <a:contourClr>
                <a:srgbClr val="0070C0"/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ПАСПОРТ ПРОЕКТНОЙ ДЕЯТЕЛЬНОСТИ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9168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7" descr="4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10387" y="0"/>
            <a:ext cx="2233613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1520" y="1484784"/>
            <a:ext cx="8568952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Название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«Хорошо рядом с мамой»</a:t>
            </a:r>
            <a:endParaRPr lang="ru-RU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Руководители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Тимошилова О. А.</a:t>
            </a:r>
            <a:endParaRPr lang="ru-RU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кратковременный</a:t>
            </a:r>
            <a:endParaRPr lang="ru-RU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воспитатели, дети и родители</a:t>
            </a:r>
            <a:endParaRPr lang="ru-RU" sz="24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Срок реализации:</a:t>
            </a:r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результатам бесед, опросов выяснилось, что дети не в достаточной степени </a:t>
            </a:r>
          </a:p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имеют представление о роли мамы в их жизни, о ее занятиях дома и обязанностях на работе. У детей и родителей мало времени для общения.</a:t>
            </a:r>
          </a:p>
          <a:p>
            <a:pPr algn="just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В ходе проекта планируется дать возможность детям и мамам пообщаться друг с другом не в домашней обстановке, а в детском саду, проявить взаимные чувства друг к другу.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89248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Цель: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Углублять знания детей о культуре и традициях семейных взаимоотношений.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Воспитывать любовь и уважение к матери, умение ценить ее заботу о близких.</a:t>
            </a:r>
          </a:p>
          <a:p>
            <a:endParaRPr lang="ru-RU" dirty="0" smtClean="0"/>
          </a:p>
          <a:p>
            <a:r>
              <a:rPr lang="ru-RU" dirty="0" smtClean="0"/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Способствовать сплочению детско-родительских отношений, улучшению контактов между родителями и работников детского сада;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Развивать коммуникативные навыки детей, способствовать развитию речи через выразительное чтение стихов, составление рассказа о маме;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Поддерживать доброжелательное общение в играх, продуктивной совместной деятельности;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Развивать творческие способности детей через пение, танцы, художественную деятельность: создание поделок, рисунков и т.д.;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Закреплять умение выступать перед зрителями (мамами);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Способствовать развитию речи через выразительное чтение стихов, составление рассказа о маме;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Способствовать активному вовлечению родителей в совместную деятельность с ребенком в условиях семьи и детского сада;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Побуждать детей к выполнению общественно значимых заданий, к добрым делам для семьи, детского сада.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ндрей\Desktop\все презентации\Выпуск\мультики\photo156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4725144"/>
            <a:ext cx="2786069" cy="1928817"/>
          </a:xfrm>
          <a:prstGeom prst="rect">
            <a:avLst/>
          </a:prstGeom>
          <a:noFill/>
        </p:spPr>
      </p:pic>
      <p:pic>
        <p:nvPicPr>
          <p:cNvPr id="4" name="Рисунок 3" descr="IMG_4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88640"/>
            <a:ext cx="3384376" cy="2256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8224" y="2564904"/>
            <a:ext cx="1656184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</a:p>
          <a:p>
            <a:endParaRPr lang="ru-RU" dirty="0"/>
          </a:p>
        </p:txBody>
      </p:sp>
      <p:pic>
        <p:nvPicPr>
          <p:cNvPr id="6" name="Рисунок 5" descr="IMG_4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140968"/>
            <a:ext cx="4139952" cy="2759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6057781"/>
            <a:ext cx="2993000" cy="800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endParaRPr lang="ru-RU" dirty="0"/>
          </a:p>
        </p:txBody>
      </p:sp>
      <p:pic>
        <p:nvPicPr>
          <p:cNvPr id="8" name="Рисунок 7" descr="IMG_48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188640"/>
            <a:ext cx="3996445" cy="2664296"/>
          </a:xfrm>
          <a:prstGeom prst="rect">
            <a:avLst/>
          </a:prstGeom>
        </p:spPr>
      </p:pic>
      <p:sp>
        <p:nvSpPr>
          <p:cNvPr id="2" name="Солнце 1"/>
          <p:cNvSpPr/>
          <p:nvPr/>
        </p:nvSpPr>
        <p:spPr>
          <a:xfrm>
            <a:off x="2411760" y="1196752"/>
            <a:ext cx="3929076" cy="3500441"/>
          </a:xfrm>
          <a:prstGeom prst="sun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3568" y="3068960"/>
            <a:ext cx="249998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Above"/>
              <a:lightRig rig="brightRoom" dir="t"/>
            </a:scene3d>
            <a:sp3d extrusionH="57150" contourW="6350" prstMaterial="plastic">
              <a:bevelT w="20320" h="20320" prst="hardEdg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Пути реализации проекта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Oval 57"/>
          <p:cNvSpPr>
            <a:spLocks noChangeArrowheads="1"/>
          </p:cNvSpPr>
          <p:nvPr/>
        </p:nvSpPr>
        <p:spPr bwMode="gray">
          <a:xfrm>
            <a:off x="3779912" y="980728"/>
            <a:ext cx="433517" cy="4058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Oval 57"/>
          <p:cNvSpPr>
            <a:spLocks noChangeArrowheads="1"/>
          </p:cNvSpPr>
          <p:nvPr/>
        </p:nvSpPr>
        <p:spPr bwMode="gray">
          <a:xfrm>
            <a:off x="3491880" y="1484784"/>
            <a:ext cx="433517" cy="4058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Oval 57"/>
          <p:cNvSpPr>
            <a:spLocks noChangeArrowheads="1"/>
          </p:cNvSpPr>
          <p:nvPr/>
        </p:nvSpPr>
        <p:spPr bwMode="gray">
          <a:xfrm>
            <a:off x="3203848" y="1916832"/>
            <a:ext cx="432048" cy="43204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Oval 57"/>
          <p:cNvSpPr>
            <a:spLocks noChangeArrowheads="1"/>
          </p:cNvSpPr>
          <p:nvPr/>
        </p:nvSpPr>
        <p:spPr bwMode="gray">
          <a:xfrm>
            <a:off x="2915816" y="2492896"/>
            <a:ext cx="433517" cy="4058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AutoShape 58"/>
          <p:cNvSpPr>
            <a:spLocks noChangeArrowheads="1"/>
          </p:cNvSpPr>
          <p:nvPr/>
        </p:nvSpPr>
        <p:spPr bwMode="gray">
          <a:xfrm>
            <a:off x="4283968" y="980728"/>
            <a:ext cx="4168326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Познавательно - речевое развитие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5" name="AutoShape 58"/>
          <p:cNvSpPr>
            <a:spLocks noChangeArrowheads="1"/>
          </p:cNvSpPr>
          <p:nvPr/>
        </p:nvSpPr>
        <p:spPr bwMode="gray">
          <a:xfrm>
            <a:off x="3995936" y="1484784"/>
            <a:ext cx="4168326" cy="42862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Трудовая деятельность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6" name="AutoShape 58"/>
          <p:cNvSpPr>
            <a:spLocks noChangeArrowheads="1"/>
          </p:cNvSpPr>
          <p:nvPr/>
        </p:nvSpPr>
        <p:spPr bwMode="gray">
          <a:xfrm>
            <a:off x="3707904" y="1988840"/>
            <a:ext cx="4392488" cy="4320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Чтение художественной литературы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7" name="AutoShape 58"/>
          <p:cNvSpPr>
            <a:spLocks noChangeArrowheads="1"/>
          </p:cNvSpPr>
          <p:nvPr/>
        </p:nvSpPr>
        <p:spPr bwMode="gray">
          <a:xfrm>
            <a:off x="3419872" y="2492896"/>
            <a:ext cx="4392488" cy="4320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Игровая деятельность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18" name="Oval 57"/>
          <p:cNvSpPr>
            <a:spLocks noChangeArrowheads="1"/>
          </p:cNvSpPr>
          <p:nvPr/>
        </p:nvSpPr>
        <p:spPr bwMode="gray">
          <a:xfrm>
            <a:off x="2627784" y="2996952"/>
            <a:ext cx="433517" cy="405857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Oval 57"/>
          <p:cNvSpPr>
            <a:spLocks noChangeArrowheads="1"/>
          </p:cNvSpPr>
          <p:nvPr/>
        </p:nvSpPr>
        <p:spPr bwMode="gray">
          <a:xfrm>
            <a:off x="2123728" y="4005064"/>
            <a:ext cx="433517" cy="40585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Oval 57"/>
          <p:cNvSpPr>
            <a:spLocks noChangeArrowheads="1"/>
          </p:cNvSpPr>
          <p:nvPr/>
        </p:nvSpPr>
        <p:spPr bwMode="gray">
          <a:xfrm>
            <a:off x="2339752" y="3501008"/>
            <a:ext cx="433517" cy="405857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" name="AutoShape 58"/>
          <p:cNvSpPr>
            <a:spLocks noChangeArrowheads="1"/>
          </p:cNvSpPr>
          <p:nvPr/>
        </p:nvSpPr>
        <p:spPr bwMode="gray">
          <a:xfrm>
            <a:off x="3131840" y="2996952"/>
            <a:ext cx="4392488" cy="4320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Музыкальная деятельность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2" name="AutoShape 58"/>
          <p:cNvSpPr>
            <a:spLocks noChangeArrowheads="1"/>
          </p:cNvSpPr>
          <p:nvPr/>
        </p:nvSpPr>
        <p:spPr bwMode="gray">
          <a:xfrm>
            <a:off x="2843808" y="3501008"/>
            <a:ext cx="4392488" cy="4320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Худ. творческая деятельность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3" name="AutoShape 58"/>
          <p:cNvSpPr>
            <a:spLocks noChangeArrowheads="1"/>
          </p:cNvSpPr>
          <p:nvPr/>
        </p:nvSpPr>
        <p:spPr bwMode="gray">
          <a:xfrm>
            <a:off x="2627784" y="4005064"/>
            <a:ext cx="4392488" cy="43204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Bookman Old Style" pitchFamily="18" charset="0"/>
              </a:rPr>
              <a:t>Взаимодействие с родителями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8"/>
          <p:cNvSpPr>
            <a:spLocks noChangeArrowheads="1"/>
          </p:cNvSpPr>
          <p:nvPr/>
        </p:nvSpPr>
        <p:spPr bwMode="gray">
          <a:xfrm>
            <a:off x="755576" y="260648"/>
            <a:ext cx="7776864" cy="100811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 - речевое развитие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179512" y="1484784"/>
            <a:ext cx="1949378" cy="1881898"/>
          </a:xfrm>
          <a:prstGeom prst="sun">
            <a:avLst>
              <a:gd name="adj" fmla="val 21259"/>
            </a:avLst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n w="13500">
                <a:solidFill>
                  <a:schemeClr val="accent1">
                    <a:lumMod val="500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699792" y="2060848"/>
            <a:ext cx="5832648" cy="3960440"/>
          </a:xfrm>
          <a:prstGeom prst="horizontalScroll">
            <a:avLst/>
          </a:prstGeom>
          <a:solidFill>
            <a:srgbClr val="66FF3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5856" y="2748477"/>
            <a:ext cx="468052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«Чем можно порадовать маму?»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«Какая мама»;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400" baseline="0" dirty="0" smtClean="0">
                <a:latin typeface="Times New Roman" pitchFamily="18" charset="0"/>
                <a:cs typeface="Times New Roman" pitchFamily="18" charset="0"/>
              </a:rPr>
              <a:t> «Работа моей мамы»;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«Мамин портрет»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«Как я помогаю маме»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8"/>
          <p:cNvSpPr>
            <a:spLocks noChangeArrowheads="1"/>
          </p:cNvSpPr>
          <p:nvPr/>
        </p:nvSpPr>
        <p:spPr bwMode="gray">
          <a:xfrm>
            <a:off x="755576" y="260648"/>
            <a:ext cx="7776864" cy="100811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Diagram group"/>
          <p:cNvGrpSpPr/>
          <p:nvPr/>
        </p:nvGrpSpPr>
        <p:grpSpPr>
          <a:xfrm>
            <a:off x="611560" y="3861048"/>
            <a:ext cx="3936274" cy="2635395"/>
            <a:chOff x="171429" y="2576529"/>
            <a:chExt cx="3792258" cy="2275355"/>
          </a:xfrm>
          <a:scene3d>
            <a:camera prst="isometricOffAxis2Left" zoom="95000"/>
            <a:lightRig rig="flat" dir="t"/>
          </a:scene3d>
        </p:grpSpPr>
        <p:grpSp>
          <p:nvGrpSpPr>
            <p:cNvPr id="6" name="Группа 5"/>
            <p:cNvGrpSpPr/>
            <p:nvPr/>
          </p:nvGrpSpPr>
          <p:grpSpPr>
            <a:xfrm>
              <a:off x="171429" y="2576529"/>
              <a:ext cx="3792258" cy="2275355"/>
              <a:chOff x="171429" y="2576529"/>
              <a:chExt cx="3792258" cy="2275355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171429" y="2576529"/>
                <a:ext cx="3792258" cy="227535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8" name="Прямоугольник 7"/>
              <p:cNvSpPr/>
              <p:nvPr/>
            </p:nvSpPr>
            <p:spPr>
              <a:xfrm>
                <a:off x="171429" y="2576529"/>
                <a:ext cx="3792258" cy="227535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3200" b="1" kern="1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2. Наведение порядка в групповой комнате.</a:t>
                </a:r>
              </a:p>
            </p:txBody>
          </p:sp>
        </p:grpSp>
      </p:grpSp>
      <p:grpSp>
        <p:nvGrpSpPr>
          <p:cNvPr id="9" name="Diagram group"/>
          <p:cNvGrpSpPr/>
          <p:nvPr/>
        </p:nvGrpSpPr>
        <p:grpSpPr>
          <a:xfrm>
            <a:off x="4139952" y="1556792"/>
            <a:ext cx="4176464" cy="2520280"/>
            <a:chOff x="171429" y="2576529"/>
            <a:chExt cx="3792258" cy="2275355"/>
          </a:xfrm>
          <a:scene3d>
            <a:camera prst="isometricOffAxis2Left" zoom="95000"/>
            <a:lightRig rig="flat" dir="t"/>
          </a:scene3d>
        </p:grpSpPr>
        <p:grpSp>
          <p:nvGrpSpPr>
            <p:cNvPr id="10" name="Группа 9"/>
            <p:cNvGrpSpPr/>
            <p:nvPr/>
          </p:nvGrpSpPr>
          <p:grpSpPr>
            <a:xfrm>
              <a:off x="171429" y="2576529"/>
              <a:ext cx="3792258" cy="2275355"/>
              <a:chOff x="171429" y="2576529"/>
              <a:chExt cx="3792258" cy="2275355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171429" y="2576529"/>
                <a:ext cx="3792258" cy="227535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2" name="Прямоугольник 11"/>
              <p:cNvSpPr/>
              <p:nvPr/>
            </p:nvSpPr>
            <p:spPr>
              <a:xfrm>
                <a:off x="171429" y="2576529"/>
                <a:ext cx="3792258" cy="227535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2800" b="1" kern="1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Посильная трудовая деятельность дома: убрать игрушки, протереть пыль</a:t>
                </a:r>
                <a:endParaRPr lang="ru-RU" sz="2800" b="1" kern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3" name="Picture 10" descr="2fe89fe445f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4149080"/>
            <a:ext cx="3164587" cy="2507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8"/>
          <p:cNvSpPr>
            <a:spLocks noChangeArrowheads="1"/>
          </p:cNvSpPr>
          <p:nvPr/>
        </p:nvSpPr>
        <p:spPr bwMode="gray">
          <a:xfrm>
            <a:off x="755576" y="260648"/>
            <a:ext cx="7776864" cy="100811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3357554" y="1785926"/>
            <a:ext cx="2500330" cy="1427050"/>
          </a:xfrm>
          <a:prstGeom prst="flowChartAlternateProcess">
            <a:avLst/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B05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071802" y="3357562"/>
            <a:ext cx="3076575" cy="1428760"/>
          </a:xfrm>
          <a:prstGeom prst="flowChartAlternateProcess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algn="ct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2. Заучивание стихов:</a:t>
            </a:r>
          </a:p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«Встану я с утра пораньше»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2643174" y="4929198"/>
            <a:ext cx="3786214" cy="1785950"/>
          </a:xfrm>
          <a:prstGeom prst="flowChartAlternateProcess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457200" marR="0" lvl="1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Чтение рассказов и</a:t>
            </a:r>
          </a:p>
          <a:p>
            <a:pPr marL="457200" marR="0" lvl="1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стихов:</a:t>
            </a:r>
          </a:p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«Мама» Ю.Яковлев;</a:t>
            </a:r>
          </a:p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«Заплатка» Н.Носов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«Разговор о маме»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Н.Саконская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;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ts val="8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«Я маму люблю» Л.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Димова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0" descr="normal_41646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124744"/>
            <a:ext cx="2882898" cy="288289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491880" y="184482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Загадки на тему: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«Семья»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8"/>
          <p:cNvSpPr>
            <a:spLocks noChangeArrowheads="1"/>
          </p:cNvSpPr>
          <p:nvPr/>
        </p:nvSpPr>
        <p:spPr bwMode="gray">
          <a:xfrm>
            <a:off x="755576" y="260648"/>
            <a:ext cx="7776864" cy="1008112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2" cstate="screen"/>
          <a:srcRect t="14583"/>
          <a:stretch>
            <a:fillRect/>
          </a:stretch>
        </p:blipFill>
        <p:spPr bwMode="auto">
          <a:xfrm>
            <a:off x="0" y="1268760"/>
            <a:ext cx="2681287" cy="228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395536" y="4077072"/>
            <a:ext cx="3793054" cy="252028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Сюжетно-ролевые 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«Моя семья»;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«Мама на работе»;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«Мама в магазине».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4355976" y="4077072"/>
            <a:ext cx="3960440" cy="2492896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«Что такое хорошо, что такое плохо»;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«Хорошо или плохо»;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«Мои хорошие поступки».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627784" y="2708920"/>
            <a:ext cx="3717056" cy="2016224"/>
          </a:xfrm>
          <a:prstGeom prst="cube">
            <a:avLst>
              <a:gd name="adj" fmla="val 25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Коммуникативные 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«Назови ласково»;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«Как ласково меня называют дома»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131840" y="1412776"/>
            <a:ext cx="2931238" cy="1800200"/>
          </a:xfrm>
          <a:prstGeom prst="cube">
            <a:avLst>
              <a:gd name="adj" fmla="val 25000"/>
            </a:avLst>
          </a:prstGeom>
          <a:solidFill>
            <a:srgbClr val="33CCFF"/>
          </a:solidFill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Подвижные игры: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«Курица и цыплята»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655</Words>
  <Application>Microsoft Office PowerPoint</Application>
  <PresentationFormat>Экран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бюджетное общеобразовательное учреждение  средняя общеобразовательная школа № 297 Пушкинского района Санкт-Петербурга (дошкольное отделение)</vt:lpstr>
      <vt:lpstr>ПАСПОРТ ПРОЕКТНОЙ ДЕЯТЕЛЬНОСТИ</vt:lpstr>
      <vt:lpstr>Слайд 3</vt:lpstr>
      <vt:lpstr>Слайд 4</vt:lpstr>
      <vt:lpstr>Пути реализации проекта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 средняя общеобразовательная школа № 297 Пушкинского района Санкт-Петербурга (дошкольное отделение)</dc:title>
  <dc:creator>Тимоша</dc:creator>
  <cp:lastModifiedBy>Ольга</cp:lastModifiedBy>
  <cp:revision>31</cp:revision>
  <dcterms:created xsi:type="dcterms:W3CDTF">2014-04-06T16:05:45Z</dcterms:created>
  <dcterms:modified xsi:type="dcterms:W3CDTF">2014-04-10T18:09:47Z</dcterms:modified>
</cp:coreProperties>
</file>