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4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  <p:sldId id="268" r:id="rId12"/>
    <p:sldId id="270" r:id="rId13"/>
    <p:sldId id="271" r:id="rId14"/>
    <p:sldId id="272" r:id="rId15"/>
    <p:sldId id="269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70C30-EE69-4786-A6C8-7C1D513DCA7E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7FD3E-BFCB-4187-80B3-62BE5D5C4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7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К сухопутным  относятся артиллерия и  ракетные войска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7FD3E-BFCB-4187-80B3-62BE5D5C4A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11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Морские просторы  защищают </a:t>
            </a:r>
            <a:r>
              <a:rPr lang="ru-RU" b="1" dirty="0" smtClean="0"/>
              <a:t>корабли </a:t>
            </a:r>
            <a:r>
              <a:rPr lang="ru-RU" b="1" dirty="0" smtClean="0"/>
              <a:t>и подводные лодки.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7FD3E-BFCB-4187-80B3-62BE5D5C4A2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863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С воздуха нас охраняют боевые самолеты и вертолеты.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7FD3E-BFCB-4187-80B3-62BE5D5C4A2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177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Верный друг и помощник по</a:t>
            </a:r>
            <a:r>
              <a:rPr lang="ru-RU" b="1" baseline="0" dirty="0" smtClean="0"/>
              <a:t> охране границы – пограничная собака.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7FD3E-BFCB-4187-80B3-62BE5D5C4A2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632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Тяжело в учениях – легко в бою.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7FD3E-BFCB-4187-80B3-62BE5D5C4A2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910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Учения</a:t>
            </a:r>
            <a:r>
              <a:rPr lang="ru-RU" b="1" baseline="0" dirty="0" smtClean="0"/>
              <a:t> прошли успешно. Возвращаемся домой.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7FD3E-BFCB-4187-80B3-62BE5D5C4A2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184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2924944"/>
            <a:ext cx="8568952" cy="3744416"/>
          </a:xfrm>
        </p:spPr>
        <p:txBody>
          <a:bodyPr/>
          <a:lstStyle/>
          <a:p>
            <a:endParaRPr lang="ru-RU" dirty="0" smtClean="0"/>
          </a:p>
          <a:p>
            <a:r>
              <a:rPr lang="ru-RU" sz="4800" b="1" dirty="0" smtClean="0"/>
              <a:t>Есть такая профессия – Родину защищать!</a:t>
            </a:r>
            <a:endParaRPr lang="ru-RU" sz="4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287342"/>
            <a:ext cx="8631774" cy="6327628"/>
          </a:xfrm>
        </p:spPr>
        <p:txBody>
          <a:bodyPr/>
          <a:lstStyle/>
          <a:p>
            <a:r>
              <a:rPr lang="ru-RU" dirty="0" smtClean="0"/>
              <a:t>День защитников Отечества.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70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02" y="523598"/>
            <a:ext cx="8071754" cy="571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66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images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76" y="692696"/>
            <a:ext cx="811565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1"/>
          <p:cNvSpPr txBox="1">
            <a:spLocks/>
          </p:cNvSpPr>
          <p:nvPr/>
        </p:nvSpPr>
        <p:spPr>
          <a:xfrm>
            <a:off x="349392" y="188640"/>
            <a:ext cx="8568952" cy="64807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000" b="1" dirty="0"/>
              <a:t>Верный друг и помощник по охране границы – пограничная собака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58401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images (2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8150495" cy="528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1"/>
          <p:cNvSpPr txBox="1">
            <a:spLocks/>
          </p:cNvSpPr>
          <p:nvPr/>
        </p:nvSpPr>
        <p:spPr>
          <a:xfrm>
            <a:off x="349392" y="188640"/>
            <a:ext cx="8568952" cy="64807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000" b="1" dirty="0"/>
              <a:t>Тяжело в учениях – легко в бою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1305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27280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307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15885"/>
            <a:ext cx="7344816" cy="513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020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images (1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13" y="764704"/>
            <a:ext cx="8358407" cy="561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1"/>
          <p:cNvSpPr txBox="1">
            <a:spLocks/>
          </p:cNvSpPr>
          <p:nvPr/>
        </p:nvSpPr>
        <p:spPr>
          <a:xfrm>
            <a:off x="349392" y="188640"/>
            <a:ext cx="8568952" cy="64807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000" b="1" dirty="0"/>
              <a:t>Учения прошли успешно. Возвращаемся домой.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363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pamyatnik-rodina-mat_3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726788"/>
            <a:ext cx="4824536" cy="594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1"/>
          <p:cNvSpPr txBox="1">
            <a:spLocks/>
          </p:cNvSpPr>
          <p:nvPr/>
        </p:nvSpPr>
        <p:spPr>
          <a:xfrm>
            <a:off x="971600" y="142607"/>
            <a:ext cx="8568952" cy="64807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000" b="1" dirty="0" smtClean="0"/>
              <a:t>«Береги землю родимую, как мать любимую.»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079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8516"/>
            <a:ext cx="5583248" cy="612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03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57794"/>
            <a:ext cx="5832648" cy="589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85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80" y="764704"/>
            <a:ext cx="698477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1"/>
          <p:cNvSpPr txBox="1">
            <a:spLocks/>
          </p:cNvSpPr>
          <p:nvPr/>
        </p:nvSpPr>
        <p:spPr>
          <a:xfrm>
            <a:off x="395536" y="0"/>
            <a:ext cx="8568952" cy="1772816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ru-RU" dirty="0" smtClean="0"/>
          </a:p>
        </p:txBody>
      </p:sp>
      <p:sp>
        <p:nvSpPr>
          <p:cNvPr id="6" name="Подзаголовок 1"/>
          <p:cNvSpPr txBox="1">
            <a:spLocks/>
          </p:cNvSpPr>
          <p:nvPr/>
        </p:nvSpPr>
        <p:spPr>
          <a:xfrm>
            <a:off x="349392" y="188640"/>
            <a:ext cx="8568952" cy="64807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000" b="1" dirty="0" smtClean="0"/>
              <a:t>К </a:t>
            </a:r>
            <a:r>
              <a:rPr lang="ru-RU" sz="2000" b="1" dirty="0"/>
              <a:t>сухопутным  относятся артиллерия и  ракетные войска</a:t>
            </a:r>
          </a:p>
          <a:p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177671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7367"/>
            <a:ext cx="8352928" cy="588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7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47" y="823958"/>
            <a:ext cx="861524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1"/>
          <p:cNvSpPr txBox="1">
            <a:spLocks/>
          </p:cNvSpPr>
          <p:nvPr/>
        </p:nvSpPr>
        <p:spPr>
          <a:xfrm>
            <a:off x="349392" y="188640"/>
            <a:ext cx="8568952" cy="64807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000" b="1" dirty="0"/>
              <a:t>Морские просторы  защищают корабли и подводные лодки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00541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скачанные фай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46" y="504576"/>
            <a:ext cx="8147010" cy="580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935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13" y="836712"/>
            <a:ext cx="771514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79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ig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7227169" cy="5139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1"/>
          <p:cNvSpPr txBox="1">
            <a:spLocks/>
          </p:cNvSpPr>
          <p:nvPr/>
        </p:nvSpPr>
        <p:spPr>
          <a:xfrm>
            <a:off x="349392" y="188640"/>
            <a:ext cx="8568952" cy="64807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000" b="1" dirty="0"/>
              <a:t>С воздуха нас охраняют боевые самолеты и вертолеты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54055006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117</TotalTime>
  <Words>122</Words>
  <Application>Microsoft Office PowerPoint</Application>
  <PresentationFormat>Экран (4:3)</PresentationFormat>
  <Paragraphs>22</Paragraphs>
  <Slides>16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День защитников Отечества.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12</cp:revision>
  <dcterms:created xsi:type="dcterms:W3CDTF">2015-02-16T07:30:35Z</dcterms:created>
  <dcterms:modified xsi:type="dcterms:W3CDTF">2015-11-20T17:07:49Z</dcterms:modified>
</cp:coreProperties>
</file>