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2" autoAdjust="0"/>
    <p:restoredTop sz="94660"/>
  </p:normalViewPr>
  <p:slideViewPr>
    <p:cSldViewPr>
      <p:cViewPr varScale="1">
        <p:scale>
          <a:sx n="69" d="100"/>
          <a:sy n="69" d="100"/>
        </p:scale>
        <p:origin x="-13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700808"/>
            <a:ext cx="6172200" cy="189436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Загадки для детей</a:t>
            </a:r>
            <a:endParaRPr lang="ru-RU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118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Быстрее всех от страха несется…</a:t>
            </a:r>
            <a:endParaRPr lang="ru-RU" sz="44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hlinkClick r:id="rId2" action="ppaction://hlinksldjump"/>
              </a:rPr>
              <a:t>ч</a:t>
            </a:r>
            <a:r>
              <a:rPr lang="ru-RU" sz="4800" dirty="0" smtClean="0">
                <a:hlinkClick r:id="rId2" action="ppaction://hlinksldjump"/>
              </a:rPr>
              <a:t>ерепаха</a:t>
            </a:r>
            <a:endParaRPr lang="ru-RU" sz="4800" dirty="0" smtClean="0"/>
          </a:p>
          <a:p>
            <a:r>
              <a:rPr lang="ru-RU" sz="4800" dirty="0">
                <a:hlinkClick r:id="rId2" action="ppaction://hlinksldjump"/>
              </a:rPr>
              <a:t>б</a:t>
            </a:r>
            <a:r>
              <a:rPr lang="ru-RU" sz="4800" dirty="0" smtClean="0">
                <a:hlinkClick r:id="rId2" action="ppaction://hlinksldjump"/>
              </a:rPr>
              <a:t>елка</a:t>
            </a:r>
            <a:endParaRPr lang="ru-RU" sz="4800" dirty="0" smtClean="0"/>
          </a:p>
          <a:p>
            <a:r>
              <a:rPr lang="ru-RU" sz="4800" dirty="0" smtClean="0">
                <a:hlinkClick r:id="rId3" action="ppaction://hlinksldjump"/>
              </a:rPr>
              <a:t>заяц</a:t>
            </a:r>
            <a:endParaRPr lang="ru-RU" sz="4800" dirty="0" smtClean="0"/>
          </a:p>
          <a:p>
            <a:r>
              <a:rPr lang="ru-RU" sz="4800" dirty="0" smtClean="0">
                <a:hlinkClick r:id="rId2" action="ppaction://hlinksldjump"/>
              </a:rPr>
              <a:t>лиса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276872"/>
            <a:ext cx="3456385" cy="2972491"/>
          </a:xfrm>
          <a:prstGeom prst="rect">
            <a:avLst/>
          </a:prstGeom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2195736" y="6021288"/>
            <a:ext cx="100811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90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Простой вопрос для малышей: кото боится кот?</a:t>
            </a:r>
            <a:endParaRPr lang="ru-RU" sz="44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hlinkClick r:id="rId2" action="ppaction://hlinksldjump"/>
              </a:rPr>
              <a:t>мышей</a:t>
            </a:r>
            <a:endParaRPr lang="ru-RU" sz="4800" dirty="0" smtClean="0"/>
          </a:p>
          <a:p>
            <a:r>
              <a:rPr lang="ru-RU" sz="4800" dirty="0" smtClean="0">
                <a:hlinkClick r:id="rId3" action="ppaction://hlinksldjump"/>
              </a:rPr>
              <a:t>собак</a:t>
            </a:r>
            <a:endParaRPr lang="ru-RU" sz="4800" dirty="0" smtClean="0"/>
          </a:p>
          <a:p>
            <a:r>
              <a:rPr lang="ru-RU" sz="4800" dirty="0" smtClean="0">
                <a:hlinkClick r:id="rId2" action="ppaction://hlinksldjump"/>
              </a:rPr>
              <a:t>людей</a:t>
            </a:r>
            <a:endParaRPr lang="ru-RU" sz="4800" dirty="0" smtClean="0"/>
          </a:p>
          <a:p>
            <a:r>
              <a:rPr lang="ru-RU" sz="4800" dirty="0" smtClean="0">
                <a:hlinkClick r:id="rId2" action="ppaction://hlinksldjump"/>
              </a:rPr>
              <a:t>зверей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74552"/>
            <a:ext cx="5851676" cy="3657298"/>
          </a:xfrm>
          <a:prstGeom prst="rect">
            <a:avLst/>
          </a:prstGeom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2195736" y="6021288"/>
            <a:ext cx="100811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75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 пальмы вниз. На пальму снова ловко прыгает…</a:t>
            </a:r>
            <a:endParaRPr lang="ru-RU" sz="44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hlinkClick r:id="rId2" action="ppaction://hlinksldjump"/>
              </a:rPr>
              <a:t>корова</a:t>
            </a:r>
            <a:endParaRPr lang="ru-RU" sz="4800" dirty="0" smtClean="0"/>
          </a:p>
          <a:p>
            <a:r>
              <a:rPr lang="ru-RU" sz="4800" dirty="0" smtClean="0">
                <a:hlinkClick r:id="rId2" action="ppaction://hlinksldjump"/>
              </a:rPr>
              <a:t>ворона</a:t>
            </a:r>
            <a:endParaRPr lang="ru-RU" sz="4800" dirty="0" smtClean="0"/>
          </a:p>
          <a:p>
            <a:r>
              <a:rPr lang="ru-RU" sz="4800" dirty="0" smtClean="0">
                <a:hlinkClick r:id="rId2" action="ppaction://hlinksldjump"/>
              </a:rPr>
              <a:t>кузнечик</a:t>
            </a:r>
            <a:endParaRPr lang="ru-RU" sz="4800" dirty="0" smtClean="0"/>
          </a:p>
          <a:p>
            <a:r>
              <a:rPr lang="ru-RU" sz="4800" dirty="0" smtClean="0">
                <a:hlinkClick r:id="rId2" action="ppaction://hlinksldjump"/>
              </a:rPr>
              <a:t>обезьяна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924943"/>
            <a:ext cx="3188035" cy="2014589"/>
          </a:xfrm>
          <a:prstGeom prst="rect">
            <a:avLst/>
          </a:prstGeom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2195736" y="6021288"/>
            <a:ext cx="100811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88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 тёплой лужице своей громко квакал…</a:t>
            </a:r>
            <a:endParaRPr lang="ru-RU" sz="44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hlinkClick r:id="rId2" action="ppaction://hlinksldjump"/>
              </a:rPr>
              <a:t>муравей</a:t>
            </a:r>
            <a:endParaRPr lang="ru-RU" sz="4800" dirty="0" smtClean="0"/>
          </a:p>
          <a:p>
            <a:r>
              <a:rPr lang="ru-RU" sz="4800" dirty="0" smtClean="0">
                <a:hlinkClick r:id="rId3" action="ppaction://hlinksldjump"/>
              </a:rPr>
              <a:t>лягушка</a:t>
            </a:r>
            <a:endParaRPr lang="ru-RU" sz="4800" dirty="0" smtClean="0"/>
          </a:p>
          <a:p>
            <a:r>
              <a:rPr lang="ru-RU" sz="4800" dirty="0" smtClean="0">
                <a:hlinkClick r:id="rId2" action="ppaction://hlinksldjump"/>
              </a:rPr>
              <a:t>утка</a:t>
            </a:r>
            <a:endParaRPr lang="ru-RU" sz="4800" dirty="0" smtClean="0"/>
          </a:p>
          <a:p>
            <a:r>
              <a:rPr lang="ru-RU" sz="4800" dirty="0" smtClean="0">
                <a:hlinkClick r:id="rId2" action="ppaction://hlinksldjump"/>
              </a:rPr>
              <a:t>цапля</a:t>
            </a:r>
            <a:endParaRPr lang="ru-RU" sz="4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20888"/>
            <a:ext cx="4572000" cy="3429000"/>
          </a:xfrm>
          <a:prstGeom prst="rect">
            <a:avLst/>
          </a:prstGeom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2195736" y="6021288"/>
            <a:ext cx="100811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65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Зимой в берлоге видит сон, лохматый, косолапый…</a:t>
            </a:r>
            <a:endParaRPr lang="ru-RU" sz="44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hlinkClick r:id="rId2" action="ppaction://hlinksldjump"/>
              </a:rPr>
              <a:t>конь</a:t>
            </a:r>
            <a:endParaRPr lang="ru-RU" sz="4800" dirty="0" smtClean="0"/>
          </a:p>
          <a:p>
            <a:r>
              <a:rPr lang="ru-RU" sz="4800" dirty="0" smtClean="0">
                <a:hlinkClick r:id="rId2" action="ppaction://hlinksldjump"/>
              </a:rPr>
              <a:t>слон</a:t>
            </a:r>
            <a:endParaRPr lang="ru-RU" sz="4800" dirty="0" smtClean="0"/>
          </a:p>
          <a:p>
            <a:r>
              <a:rPr lang="ru-RU" sz="4800" dirty="0" smtClean="0">
                <a:hlinkClick r:id="rId2" action="ppaction://hlinksldjump"/>
              </a:rPr>
              <a:t>ёж</a:t>
            </a:r>
            <a:endParaRPr lang="ru-RU" sz="4800" dirty="0" smtClean="0"/>
          </a:p>
          <a:p>
            <a:r>
              <a:rPr lang="ru-RU" sz="4800" dirty="0" smtClean="0">
                <a:hlinkClick r:id="rId3" action="ppaction://hlinksldjump"/>
              </a:rPr>
              <a:t>медведь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132856"/>
            <a:ext cx="3333750" cy="3257550"/>
          </a:xfrm>
          <a:prstGeom prst="rect">
            <a:avLst/>
          </a:prstGeom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2195736" y="6021288"/>
            <a:ext cx="100811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06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Правильно!</a:t>
            </a:r>
            <a:endParaRPr lang="ru-RU" sz="4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Улыбающееся лицо 2"/>
          <p:cNvSpPr/>
          <p:nvPr/>
        </p:nvSpPr>
        <p:spPr>
          <a:xfrm>
            <a:off x="2589490" y="1898429"/>
            <a:ext cx="3600400" cy="338437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лево 3">
            <a:hlinkClick r:id="" action="ppaction://hlinkshowjump?jump=lastslideviewed"/>
          </p:cNvPr>
          <p:cNvSpPr/>
          <p:nvPr/>
        </p:nvSpPr>
        <p:spPr>
          <a:xfrm>
            <a:off x="611560" y="6021288"/>
            <a:ext cx="1080120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20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Неправильно!</a:t>
            </a:r>
            <a:endParaRPr lang="ru-RU" sz="4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619578" y="2060848"/>
            <a:ext cx="3168352" cy="3168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403817" y="2888940"/>
            <a:ext cx="288032" cy="36004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99992" y="2909989"/>
            <a:ext cx="288032" cy="36004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 rot="20056443">
            <a:off x="3071308" y="4178199"/>
            <a:ext cx="1744247" cy="1239091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>
            <a:hlinkClick r:id="" action="ppaction://hlinkshowjump?jump=lastslideviewed"/>
          </p:cNvPr>
          <p:cNvSpPr/>
          <p:nvPr/>
        </p:nvSpPr>
        <p:spPr>
          <a:xfrm>
            <a:off x="611560" y="6021288"/>
            <a:ext cx="1080120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06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80</TotalTime>
  <Words>69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Загадки для детей</vt:lpstr>
      <vt:lpstr>Быстрее всех от страха несется…</vt:lpstr>
      <vt:lpstr>Простой вопрос для малышей: кото боится кот?</vt:lpstr>
      <vt:lpstr>С пальмы вниз. На пальму снова ловко прыгает…</vt:lpstr>
      <vt:lpstr>В тёплой лужице своей громко квакал…</vt:lpstr>
      <vt:lpstr>Зимой в берлоге видит сон, лохматый, косолапый…</vt:lpstr>
      <vt:lpstr>Правильно!</vt:lpstr>
      <vt:lpstr>Неправильно!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Эмоции</dc:title>
  <dc:creator>Маруся</dc:creator>
  <cp:lastModifiedBy>Маруся</cp:lastModifiedBy>
  <cp:revision>13</cp:revision>
  <dcterms:created xsi:type="dcterms:W3CDTF">2015-11-08T17:15:33Z</dcterms:created>
  <dcterms:modified xsi:type="dcterms:W3CDTF">2015-11-12T08:18:50Z</dcterms:modified>
</cp:coreProperties>
</file>