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4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84F2-49BC-46E1-A187-827E68F98FF2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6946-F13E-47E6-A1F7-73E12F945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89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84F2-49BC-46E1-A187-827E68F98FF2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6946-F13E-47E6-A1F7-73E12F945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17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84F2-49BC-46E1-A187-827E68F98FF2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6946-F13E-47E6-A1F7-73E12F945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11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84F2-49BC-46E1-A187-827E68F98FF2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6946-F13E-47E6-A1F7-73E12F945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95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84F2-49BC-46E1-A187-827E68F98FF2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6946-F13E-47E6-A1F7-73E12F945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54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84F2-49BC-46E1-A187-827E68F98FF2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6946-F13E-47E6-A1F7-73E12F945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35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84F2-49BC-46E1-A187-827E68F98FF2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6946-F13E-47E6-A1F7-73E12F945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100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84F2-49BC-46E1-A187-827E68F98FF2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6946-F13E-47E6-A1F7-73E12F945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55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84F2-49BC-46E1-A187-827E68F98FF2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6946-F13E-47E6-A1F7-73E12F945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829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84F2-49BC-46E1-A187-827E68F98FF2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6946-F13E-47E6-A1F7-73E12F945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91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84F2-49BC-46E1-A187-827E68F98FF2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6946-F13E-47E6-A1F7-73E12F945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09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484F2-49BC-46E1-A187-827E68F98FF2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A6946-F13E-47E6-A1F7-73E12F945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47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327745"/>
            <a:ext cx="5900192" cy="1470025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Мастер – класс </a:t>
            </a:r>
            <a:br>
              <a:rPr lang="ru-RU" sz="4800" dirty="0" smtClean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800" dirty="0" smtClean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 родителями</a:t>
            </a:r>
            <a:endParaRPr lang="ru-RU" sz="4800" dirty="0">
              <a:solidFill>
                <a:srgbClr val="00B05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2060848"/>
            <a:ext cx="5826826" cy="17526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«Креативная ёлочка своими руками»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128" y="614304"/>
            <a:ext cx="2829247" cy="2121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084168" y="5298490"/>
            <a:ext cx="2736304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dirty="0">
                <a:solidFill>
                  <a:srgbClr val="C00000"/>
                </a:solidFill>
              </a:rPr>
              <a:t>Детский сад «Алёнушка»</a:t>
            </a:r>
          </a:p>
          <a:p>
            <a:pPr lvl="0" algn="ctr">
              <a:spcBef>
                <a:spcPct val="20000"/>
              </a:spcBef>
            </a:pPr>
            <a:r>
              <a:rPr lang="ru-RU" sz="2400" dirty="0">
                <a:solidFill>
                  <a:srgbClr val="C00000"/>
                </a:solidFill>
              </a:rPr>
              <a:t>группа №9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29450"/>
            <a:ext cx="2622662" cy="1966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670333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2561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1"/>
            <a:ext cx="6720747" cy="50405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71600" y="5445224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Цель: Познакомить родителей с приёмами и методами изготовления ёлочки из гофрированной бумаги. </a:t>
            </a:r>
          </a:p>
          <a:p>
            <a:r>
              <a:rPr lang="ru-RU" dirty="0" smtClean="0"/>
              <a:t>     Развивать творческое воображение. </a:t>
            </a:r>
          </a:p>
          <a:p>
            <a:r>
              <a:rPr lang="ru-RU" dirty="0" smtClean="0"/>
              <a:t>     Изготавливаем конус из картона.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38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887" y="2882041"/>
            <a:ext cx="4398980" cy="3299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4992555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691680" y="6381328"/>
            <a:ext cx="5319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Нарезаем полоски из гофрированной бумаги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07890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4"/>
            <a:ext cx="4968552" cy="3726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0648"/>
            <a:ext cx="4355976" cy="3266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9552" y="2000667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Формирование цветочков </a:t>
            </a:r>
          </a:p>
          <a:p>
            <a:r>
              <a:rPr lang="ru-RU" sz="2000" dirty="0" smtClean="0"/>
              <a:t>и приклеивание их к конусу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5373216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Обмен опытом </a:t>
            </a:r>
          </a:p>
          <a:p>
            <a:r>
              <a:rPr lang="ru-RU" sz="2000" dirty="0" smtClean="0"/>
              <a:t>и завершения декорирования ёлочки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03920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76572" y="944724"/>
            <a:ext cx="6624736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920630" y="4509120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02B"/>
                </a:solidFill>
              </a:rPr>
              <a:t>Вот и наша красавица ёлочка.</a:t>
            </a:r>
            <a:endParaRPr lang="ru-RU" sz="3600" b="1" dirty="0">
              <a:solidFill>
                <a:srgbClr val="0060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341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67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Мастер – класс  с родителями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9</cp:revision>
  <dcterms:created xsi:type="dcterms:W3CDTF">2014-02-11T13:04:22Z</dcterms:created>
  <dcterms:modified xsi:type="dcterms:W3CDTF">2015-10-27T06:07:18Z</dcterms:modified>
</cp:coreProperties>
</file>