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9" r:id="rId4"/>
    <p:sldId id="260" r:id="rId5"/>
    <p:sldId id="270" r:id="rId6"/>
    <p:sldId id="271" r:id="rId7"/>
    <p:sldId id="272" r:id="rId8"/>
    <p:sldId id="264" r:id="rId9"/>
    <p:sldId id="273" r:id="rId10"/>
    <p:sldId id="266" r:id="rId11"/>
    <p:sldId id="27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4660"/>
  </p:normalViewPr>
  <p:slideViewPr>
    <p:cSldViewPr>
      <p:cViewPr varScale="1">
        <p:scale>
          <a:sx n="86" d="100"/>
          <a:sy n="8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7A9869-E485-49CB-93E9-FDF06140E75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972A87-2B22-4032-B823-74866716A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53"/>
            <a:ext cx="7772400" cy="1000132"/>
          </a:xfrm>
        </p:spPr>
        <p:txBody>
          <a:bodyPr>
            <a:normAutofit/>
          </a:bodyPr>
          <a:lstStyle/>
          <a:p>
            <a:pPr algn="ctr"/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786454"/>
            <a:ext cx="5688632" cy="87153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Белая Екатерина Сергеевна</a:t>
            </a:r>
          </a:p>
          <a:p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760110"/>
            <a:ext cx="828092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Снятие психоэмоционального напряжения у детей старшего дошкольного возраста.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66695" y="133328"/>
            <a:ext cx="771530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МУЗЫКАЛЬНО-РИТМИЧЕСКАЯ ГИМНАСТИКА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Издавна музыкально-ритмические движения считаются одним из лучших средств профилактики и устранения психоэмоционального напряжения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-мажорная музыка увеличивает работоспособность мышц, ускоряет выделение пищеварительных соков, ритм дыхания и сердцебиения;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-при спокойной музыке дыхание становится глубоким и равномерным;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-походные марши снижают усталость;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-темп же парадных маршей поднимает настроение, бодрит, заряжает энергией.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слушать музыку – это одно, а вот двигаться ей в такт – совсем другое. Не случайно ритмическую гимнастику называют аэробикой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450912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АЭРОБИКА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тренировка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оптимальном усвоении организмом кислорода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воздуха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286256"/>
            <a:ext cx="2786082" cy="1856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547"/>
          <a:stretch/>
        </p:blipFill>
        <p:spPr bwMode="auto">
          <a:xfrm>
            <a:off x="2735288" y="4822115"/>
            <a:ext cx="5765802" cy="160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1" name="Rectangle 1"/>
          <p:cNvSpPr>
            <a:spLocks noChangeArrowheads="1"/>
          </p:cNvSpPr>
          <p:nvPr/>
        </p:nvSpPr>
        <p:spPr bwMode="auto">
          <a:xfrm>
            <a:off x="714348" y="1579151"/>
            <a:ext cx="76438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Дошкольный возраст – один из наиболее ответственных периодов в жизни каждого человека. Именно в этом возрастном периоде закладываются основы здоровья, правильного физического развития, происходит становление двигательных способностей, формируется интерес к физической культуре и спорту, воспитываются личностные, морально-волевые и поведенческие качества.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9591" y="332656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143116"/>
            <a:ext cx="4500594" cy="28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0100" y="214290"/>
            <a:ext cx="764386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снятие психоэмоционального напряжения у детей старшего дошкольного возраста посредством развития и активизации физкультурной деятельности дошкольника.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71538" y="1214422"/>
            <a:ext cx="75724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психоэмоциональное напряжение у детей старшего дошкольного возраста.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92880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Предметом исследования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является: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физических упражнений при психоэмоциональном напряжении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928662" y="2571744"/>
            <a:ext cx="807249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изучение особенностей психофизиологического и эмоционального развития дошкольника;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анализ особенностей физкультурной деятельности дошкольников;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комплекса оздоровительных игр и физических упражнений.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357290" y="4000504"/>
            <a:ext cx="750099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психолого-педагогической литературы по проблеме эмоционального развития ребенка дошкольного возраста.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 методик на снятие психоэмоционального напряжения у детей старшего дошкольного возраста.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223095" y="332656"/>
            <a:ext cx="857259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ОСОБЕННОСТИ РАЗВИТИЯ ЛИЧНОСТИ РЕБЁНКА В СТАРШЕМ ДОШКОЛЬНОМ ВОЗРАСТЕ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ФАЗЫ РАЗВИТИЯ ЛИЧНОСТИ ДОШКОЛЬНОГО  ПЕРИОДА: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44208" y="2857525"/>
            <a:ext cx="2592288" cy="17543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Адаптация – усвоение детьми норм и способов одобряемого родителями и воспитателями поведения.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88840"/>
            <a:ext cx="2952328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Индивидуализация – стремление каждого ребенка найти в себе нечто, выделяющее его среди других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173506"/>
            <a:ext cx="3096344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 – согласованность стремления обозначить свою неповторимость и готовности взрослых  обеспечить ему безболезненный переход на новый этап воспитания.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85184"/>
            <a:ext cx="612922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ЛИЧНОСТИ – ЭТО ПРОЦЕСС, ПОДЧИНЕННЫЙ ОПРЕДЕЛЕННЫМ, ВПОЛНЕ ОБЪЕКТИВНЫМ ЗАКОНОМЕРНОСТЯМ.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594" y="234509"/>
            <a:ext cx="851987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РАЗВИТИЕ СТАРШИХ ДОШКОЛЬНИКОВ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старшем дошкольном возрасте  эмоциональный мир ребенка становится богаче и разнообразнее.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старших дошкольников характерно более адекватное проявление эмоций и управление ими.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РЕГУЛИРОВАНИЕ ЭМОЦИЙ - ОДНА ИЗ СТОРОН ДЕТСКОГО ПСИХОСОЦИАЛЬНОГО РАЗВИТИЯ.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Позитивные  взаимоотношения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взрослым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Невнимательное отношение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взрослого к ребенку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Эмоции и чувства формируются и в процессе общения со сверстниками. Потребность в общении со сверстниками развивается на основе совместной деятельности детей в играх, при выполнении трудовых поручений, на занятиях, на прогулке.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2348880"/>
            <a:ext cx="4168114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доверительно относится к   нему, легко вступает в контакт 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окружающими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9724" y="3573016"/>
            <a:ext cx="4176464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замыкается в себе, становится скованным, неуверенным, готовым расплакаться либо выплеснуть агрессию 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сверстников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728320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ЭМОЦИОНАЛЬНОЙ СФЕРЫ ЗАВИСИТ ОТ ХАРАКТЕРА ОБЩЕНИЯ РЕБЕНКА СО ВЗРОСЛЫМИ И СВЕРСТНИКАМИ.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632173" y="2708920"/>
            <a:ext cx="8563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632173" y="3933056"/>
            <a:ext cx="8563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1"/>
          <p:cNvSpPr>
            <a:spLocks noChangeArrowheads="1"/>
          </p:cNvSpPr>
          <p:nvPr/>
        </p:nvSpPr>
        <p:spPr bwMode="auto">
          <a:xfrm>
            <a:off x="267682" y="116632"/>
            <a:ext cx="857256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ПСИХИЧЕСКОЕ СОСТОЯНИЕ И ЕГО ОСНОВНЫЕ ХАРАКТЕРИСТИКИ: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263" y="1268760"/>
            <a:ext cx="540142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АКТИВАЦИЯ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проявляется в активном поведении и энергичных действиях,             желании изменить ситуацию оптимистическим отношением к проблемам, уверенностью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8860" y="2780928"/>
            <a:ext cx="54006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ТОНУС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обозначает постоянную активность нервных центров, некоторых тканей, органов, обеспечивающих их готовность к деятельности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05428" y="5202744"/>
            <a:ext cx="5148064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определяется как психическое состояние, обусловленное ожиданием неблагоприятных для субъекта событий, сопровождаемых ощущением общего дискомфорта, тревоги, иногда страха.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0543" y="4005064"/>
            <a:ext cx="504056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СТРЕСС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определяют как интегральный ответ организма и личности на экстремальные воздействия или повышенную нагрузку.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1"/>
          <p:cNvSpPr>
            <a:spLocks noChangeArrowheads="1"/>
          </p:cNvSpPr>
          <p:nvPr/>
        </p:nvSpPr>
        <p:spPr bwMode="auto">
          <a:xfrm>
            <a:off x="251520" y="86436"/>
            <a:ext cx="87868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ПРИЗНАКИ СТРЕССОВОГО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СОСТОЯНИЯ У ДЕТЕЙ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подавленного настроения исследователи отмечают целый ряд признаков, указывающих на то, что ребенок находится в стрессовом состоянии: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Плохой сон.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Усталость ребенка после нагрузки.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Малыш становится обидчив, часто плачет, становится слишком агрессивным.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Рассеянность, забывчивость, отсутствие уверенности в себе, своих силах. Ребенок в таком состоянии чаше ищет одобрения и поддержки у взрослых, «жмется» к ним.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Боязнь  контактов, стремлении к одиночеству.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Ребенок  постоянно жует или сосет что-либо,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иногда - потеря аппетита.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Дрожание рук, качание головой, передергивание плеч, игра с половыми органами, ночное и даже дневное недержание мочи.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Потеря веса, или, напротив, у них наблюдаются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симптомы ожирения.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Расстройства памяти, трудности воображения,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слабая концентрация внимания, потеря интереса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всему.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37"/>
          <a:stretch/>
        </p:blipFill>
        <p:spPr bwMode="auto">
          <a:xfrm>
            <a:off x="5429256" y="4500570"/>
            <a:ext cx="2728136" cy="1857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1"/>
          <p:cNvSpPr>
            <a:spLocks noChangeArrowheads="1"/>
          </p:cNvSpPr>
          <p:nvPr/>
        </p:nvSpPr>
        <p:spPr bwMode="auto">
          <a:xfrm>
            <a:off x="500034" y="332656"/>
            <a:ext cx="842968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СРЕДСТВА ПРОФИЛАКТИКИ И КОРРЕКЦИИ ПСИХОЭМОЦИОНАЛЬНОГО НАПРЯЖЕНИЯ У ДЕТЕЙ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Психическое напряжение вызывает мышечный тонус, и, наоборот, мышечное напряжение приводит к эмоциональному всплеску.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Самую высокую физическую нагрузку на физкультурном занятии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испытывают в игре, но какой эмоциональный подъем наблюдаем мы при этом.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Расслабление мышц вызывает снижение эмоционального напряжения и приводит к успокоению, восстановлению учащенного дыхания.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Лучшим средством для снятия нервного напряжения является физическая нагрузка.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Значение правильно организованного сна для гигиены нервной системы ребенка переоценить невозможно. Во время сна восстанавливается физиологическое равновесие в организме.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Не следует сбрасывать со счета питание.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НО ДЛЯ ДОСТИЖЕНИЯ ДОЛЖНОГО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РЕЗУЛЬТАТА ДОЛЖНЫ БЫТЬ СОЗДАНЫ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СООТВЕТСТВУЮЩИЕ УСЛОВИЯ!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643446"/>
            <a:ext cx="2807132" cy="1876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6372" y="207511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ОЗДОРОВИТЕЛЬНЫЕ ИГРЫ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240" y="2924944"/>
            <a:ext cx="3024002" cy="2318544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072" y="1207785"/>
            <a:ext cx="2088232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утомления,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вызванного интенсивными интеллектуальными нагрузками.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6256" y="1207785"/>
            <a:ext cx="2042766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способствуют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профилактике нарушений зрения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осанки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249" y="3356992"/>
            <a:ext cx="2668559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требует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создания специальной площадки или наличия особого оборудования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207785"/>
            <a:ext cx="182335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укрепляют 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мышц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32241" y="1207785"/>
            <a:ext cx="1933671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тренируют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вестибулярный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аппарат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284188" y="764704"/>
            <a:ext cx="199166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28184" y="737084"/>
            <a:ext cx="1728192" cy="3876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23275" y="764704"/>
            <a:ext cx="451013" cy="443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0"/>
          </p:cNvCxnSpPr>
          <p:nvPr/>
        </p:nvCxnSpPr>
        <p:spPr>
          <a:xfrm flipH="1">
            <a:off x="3467455" y="764704"/>
            <a:ext cx="456473" cy="443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376379" y="3287165"/>
            <a:ext cx="254264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проводиться как индивидуально, так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55011" y="5487619"/>
            <a:ext cx="291581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проводиться как индивидуально, так и коллективно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1952" y="5517232"/>
            <a:ext cx="3156139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должны повторяться (может быть изредка), чтобы детям было интересно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17"/>
          <a:stretch/>
        </p:blipFill>
        <p:spPr bwMode="auto">
          <a:xfrm>
            <a:off x="5286380" y="3714752"/>
            <a:ext cx="2786082" cy="246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7" name="Rectangle 1"/>
          <p:cNvSpPr>
            <a:spLocks noChangeArrowheads="1"/>
          </p:cNvSpPr>
          <p:nvPr/>
        </p:nvSpPr>
        <p:spPr bwMode="auto">
          <a:xfrm>
            <a:off x="539552" y="476672"/>
            <a:ext cx="814393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ВИБРОГИМНАСТИКА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Виброгимнастика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относится к профилактической физкультуре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Виброгимнастика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показана детям, которым по ряду причин нельзя заниматься более активными движениями, и они обычно остро переживают это.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Виброгимнастика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использоваться также как физкультурная минутка во время или после напряженной умственной деятельности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виброгимнастики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разработаны академиком  А.А. Микулиным.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</TotalTime>
  <Words>826</Words>
  <Application>Microsoft Office PowerPoint</Application>
  <PresentationFormat>Экран (4:3)</PresentationFormat>
  <Paragraphs>150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 ОБРАЗОВАТЕЛЬНОЕ УЧРЕЖДЕНИЕ КРАСНОДАРСКОГО КРАЯ «АНАПСКИЙ КОЛЛЕДЖ СФЕРЫ УСЛУГ»</dc:title>
  <dc:creator>Катя</dc:creator>
  <cp:lastModifiedBy>Катя</cp:lastModifiedBy>
  <cp:revision>30</cp:revision>
  <dcterms:created xsi:type="dcterms:W3CDTF">2014-03-27T16:22:43Z</dcterms:created>
  <dcterms:modified xsi:type="dcterms:W3CDTF">2014-04-14T15:54:31Z</dcterms:modified>
</cp:coreProperties>
</file>