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43108" y="28572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3108" y="100010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143108" y="171448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428728" y="928670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857488" y="928670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28992" y="157161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428992" y="228599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428992" y="300037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143108" y="300037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43108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143108" y="442913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28728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857488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857752" y="228599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143372" y="228599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857752" y="157161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857752" y="300037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5500694" y="100010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215074" y="100010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929454" y="100010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215074" y="28572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215074" y="1714488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215074" y="4357694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858016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572132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215074" y="371475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6215074" y="3000372"/>
            <a:ext cx="714380" cy="714380"/>
          </a:xfrm>
          <a:prstGeom prst="ellips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14546" y="35716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14546" y="107154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14546" y="178592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57950" y="35716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57950" y="107154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57950" y="178592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71604" y="1000108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00364" y="1000108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3570" y="107154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72330" y="107154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00628" y="164305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235743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00628" y="307181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214546" y="307181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85984" y="371475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85984" y="450057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57950" y="307181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57950" y="378619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7950" y="442913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71604" y="378619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00364" y="378619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715008" y="378619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000892" y="378619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571868" y="235743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86248" y="235743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71868" y="157161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868" y="307181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857356" y="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858016" y="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42976" y="64291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214942" y="71435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000496" y="128586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572000" y="128586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43240" y="2071678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857356" y="271462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58016" y="271462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142976" y="342900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643570" y="3214686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" name="Рисунок 67" descr="СО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643463"/>
            <a:ext cx="2000232" cy="2000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0" name="Рисунок 69" descr="ТО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64" y="4786322"/>
            <a:ext cx="2466975" cy="1847850"/>
          </a:xfrm>
          <a:prstGeom prst="rect">
            <a:avLst/>
          </a:prstGeom>
        </p:spPr>
      </p:pic>
      <p:pic>
        <p:nvPicPr>
          <p:cNvPr id="71" name="Рисунок 70" descr="СОН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63" y="4786322"/>
            <a:ext cx="2749603" cy="1928826"/>
          </a:xfrm>
          <a:prstGeom prst="rect">
            <a:avLst/>
          </a:prstGeom>
        </p:spPr>
      </p:pic>
      <p:pic>
        <p:nvPicPr>
          <p:cNvPr id="72" name="Рисунок 71" descr="рот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1350" y="4786322"/>
            <a:ext cx="215265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3" name="TextBox 72"/>
          <p:cNvSpPr txBox="1"/>
          <p:nvPr/>
        </p:nvSpPr>
        <p:spPr>
          <a:xfrm>
            <a:off x="7643834" y="2214554"/>
            <a:ext cx="1143008" cy="70788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Имя девочки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" name="Рисунок 73" descr="оса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3398" y="2071678"/>
            <a:ext cx="1960601" cy="1333497"/>
          </a:xfrm>
          <a:prstGeom prst="rect">
            <a:avLst/>
          </a:prstGeom>
        </p:spPr>
      </p:pic>
      <p:pic>
        <p:nvPicPr>
          <p:cNvPr id="75" name="Рисунок 74" descr="рис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785926"/>
            <a:ext cx="1706877" cy="1714497"/>
          </a:xfrm>
          <a:prstGeom prst="rect">
            <a:avLst/>
          </a:prstGeom>
        </p:spPr>
      </p:pic>
      <p:pic>
        <p:nvPicPr>
          <p:cNvPr id="76" name="Рисунок 75" descr="мак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0364" y="4643446"/>
            <a:ext cx="2776508" cy="2071702"/>
          </a:xfrm>
          <a:prstGeom prst="rect">
            <a:avLst/>
          </a:prstGeom>
        </p:spPr>
      </p:pic>
      <p:pic>
        <p:nvPicPr>
          <p:cNvPr id="77" name="Рисунок 76" descr="пар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0875" y="4714875"/>
            <a:ext cx="2143125" cy="2143125"/>
          </a:xfrm>
          <a:prstGeom prst="rect">
            <a:avLst/>
          </a:prstGeom>
        </p:spPr>
      </p:pic>
      <p:pic>
        <p:nvPicPr>
          <p:cNvPr id="78" name="Рисунок 77" descr="рай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57488" y="4643446"/>
            <a:ext cx="3342539" cy="2214554"/>
          </a:xfrm>
          <a:prstGeom prst="rect">
            <a:avLst/>
          </a:prstGeom>
        </p:spPr>
      </p:pic>
      <p:pic>
        <p:nvPicPr>
          <p:cNvPr id="79" name="Рисунок 78" descr="бал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57488" y="4572008"/>
            <a:ext cx="3357586" cy="2285992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000"/>
                            </p:stCondLst>
                            <p:childTnLst>
                              <p:par>
                                <p:cTn id="20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7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40</Words>
  <PresentationFormat>Экран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8</cp:lastModifiedBy>
  <cp:revision>8</cp:revision>
  <dcterms:modified xsi:type="dcterms:W3CDTF">2015-09-22T07:29:56Z</dcterms:modified>
</cp:coreProperties>
</file>