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6022FB-BA12-4B24-B1AC-E30ADC5DCA6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CB4A97-02A5-4774-9EAA-EABE8743903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567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5800"/>
            <a:ext cx="7056784" cy="49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128792" cy="4392488"/>
          </a:xfrm>
        </p:spPr>
      </p:pic>
    </p:spTree>
    <p:extLst>
      <p:ext uri="{BB962C8B-B14F-4D97-AF65-F5344CB8AC3E}">
        <p14:creationId xmlns:p14="http://schemas.microsoft.com/office/powerpoint/2010/main" val="1251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776864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69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3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Кристина</cp:lastModifiedBy>
  <cp:revision>7</cp:revision>
  <dcterms:created xsi:type="dcterms:W3CDTF">2014-10-14T17:47:35Z</dcterms:created>
  <dcterms:modified xsi:type="dcterms:W3CDTF">2015-11-28T12:46:25Z</dcterms:modified>
</cp:coreProperties>
</file>