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22" autoAdjust="0"/>
  </p:normalViewPr>
  <p:slideViewPr>
    <p:cSldViewPr>
      <p:cViewPr>
        <p:scale>
          <a:sx n="77" d="100"/>
          <a:sy n="77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7A3A9766-DE44-4982-9BD2-988C5E98DA9D}" type="datetimeFigureOut">
              <a:rPr lang="ru-RU"/>
              <a:pPr/>
              <a:t>06.03.2014</a:t>
            </a:fld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EF62FFB3-9C74-4119-85F7-6CD9222DCE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5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CE3484-2287-4904-8A44-DB1F70B8D900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F3BAC7-C8C1-430D-8C91-A16159A1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75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5A54-590E-4567-B820-EF4CE743832F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BD63-4EB3-4064-B169-59181F75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B7E0-5D0A-4D44-9481-95EBEFDF9B3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80B4-4326-4835-A887-E4D7F4875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6001-D91C-48DD-8AB2-C03B0A7318A6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1110-894A-4BB5-921F-65FFDB919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7103-0684-4BF3-8F1F-1E00FB41C1D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BBF9-09AA-4767-B57E-1B1FBDEAC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93DF-625F-4FA6-9631-F745B4CA8640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9484-702F-4B82-A1E5-A72B16F38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E05A-F906-40BA-B9B9-392EFB434C09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8C76-15C7-41C8-8A81-79F4CAB93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38CC-56DD-44DA-9887-DDEE444ED732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6869-CABE-4115-90CF-59BB00CD2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AAFE-7B0F-4EF9-85C4-DE576F6596C3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A4AB-0D2A-4582-ABC7-7EC3BEFCF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9858-1506-4115-B55E-5E9CF77CE542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DD84-ACA5-42D7-83F2-CDAF05227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A2F0-9E5E-4515-B486-7710515DCA8E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0F35-25D5-4C02-B19F-88A48DEE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4EF0-6E5C-4F87-8B3B-2AD5223A6B4E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1573-A632-423A-A1D0-9C146113D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275CE7-BC01-4F40-B968-8754EC895B88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E7A2DC-6A1F-4D71-A0DC-F0893CF8E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3" r:id="rId2"/>
    <p:sldLayoutId id="2147484045" r:id="rId3"/>
    <p:sldLayoutId id="2147484042" r:id="rId4"/>
    <p:sldLayoutId id="2147484041" r:id="rId5"/>
    <p:sldLayoutId id="2147484040" r:id="rId6"/>
    <p:sldLayoutId id="2147484039" r:id="rId7"/>
    <p:sldLayoutId id="2147484038" r:id="rId8"/>
    <p:sldLayoutId id="2147484046" r:id="rId9"/>
    <p:sldLayoutId id="2147484037" r:id="rId10"/>
    <p:sldLayoutId id="2147484036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7851648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 речевых способностей детей младшего и среднего дошкольного возраста через проектную деятельность</a:t>
            </a:r>
            <a:endParaRPr lang="ru-RU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0046" y="260648"/>
            <a:ext cx="49439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«Северяночка»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 Горки, Шурышкарский район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277107"/>
            <a:ext cx="50838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йдакова  А. В.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Развитие познавательных способностей детей младшего школьного возраст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5" y="5013176"/>
            <a:ext cx="1230921" cy="165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642" y="119675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С первых дней посещения детского сада  ребенок неустанно познает мир, в котором он живет. В начале пути это позволяет ему войти в мир, привыкнуть к нему; затем постепенно, но активно постигать накопленный до него опыт человечества; наконец, став взрослым, внести свой позитивный вклад в обогащение этого мира. 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5736" y="3990949"/>
            <a:ext cx="2300237" cy="253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1\Desktop\для работы\изображения\АНИМАЦИЯ\Анимашки - Школа\63.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03799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\Desktop\для работы\изображения\все для презентаций\анимации ДЕТИ\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7850"/>
            <a:ext cx="1585148" cy="22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13285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Дошкольный возраст</a:t>
            </a:r>
            <a:r>
              <a:rPr lang="ru-RU" sz="2400" dirty="0">
                <a:latin typeface="Times New Roman"/>
                <a:ea typeface="Times New Roman"/>
              </a:rPr>
              <a:t> – это благоприятный период для расширения и обогащения детских представлений о разнообразии окружающего </a:t>
            </a:r>
            <a:r>
              <a:rPr lang="ru-RU" sz="2400" dirty="0" smtClean="0">
                <a:latin typeface="Times New Roman"/>
                <a:ea typeface="Times New Roman"/>
              </a:rPr>
              <a:t>мира, развития </a:t>
            </a:r>
            <a:r>
              <a:rPr lang="ru-RU" sz="2400" dirty="0">
                <a:latin typeface="Times New Roman"/>
                <a:ea typeface="Times New Roman"/>
              </a:rPr>
              <a:t>всех сторон </a:t>
            </a:r>
            <a:r>
              <a:rPr lang="ru-RU" sz="2400" dirty="0" smtClean="0">
                <a:latin typeface="Times New Roman"/>
                <a:ea typeface="Times New Roman"/>
              </a:rPr>
              <a:t>речи. </a:t>
            </a:r>
            <a:r>
              <a:rPr lang="ru-RU" sz="2400" dirty="0">
                <a:latin typeface="Times New Roman"/>
                <a:ea typeface="Times New Roman"/>
              </a:rPr>
              <a:t>Поэтому задача детского сада заключается не в том, чтобы поскорее научить ребенка писать и считать, а чтобы обогатить его речь и представления об окружающем мире, научить видеть в нем закономерности.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C:\Users\1\Desktop\для работы\изображения\все для презентаций\анимации ДЕТИ\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14287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для работы\изображения\все для презентаций\анимации ДЕТИ\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315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для работы\изображения\все для презентаций\анимации ДЕТИ\6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08" y="476672"/>
            <a:ext cx="1194048" cy="17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для работы\изображения\все для презентаций\анимации ДЕТИ\4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678235"/>
            <a:ext cx="30575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ea typeface="Calibri"/>
              </a:rPr>
              <a:t>Процесс познания маленького человека отличается от процесса познания взрослого.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54395"/>
            <a:ext cx="3996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Взрослые познают мир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умом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75717" y="2667162"/>
            <a:ext cx="336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Дети 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–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эмоциями </a:t>
            </a:r>
            <a:endParaRPr lang="ru-RU" sz="2400" b="1" dirty="0"/>
          </a:p>
        </p:txBody>
      </p:sp>
      <p:sp>
        <p:nvSpPr>
          <p:cNvPr id="5" name="Стрелка влево 4"/>
          <p:cNvSpPr/>
          <p:nvPr/>
        </p:nvSpPr>
        <p:spPr>
          <a:xfrm rot="18287445">
            <a:off x="2240852" y="1824468"/>
            <a:ext cx="1315822" cy="20537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4095231">
            <a:off x="5306391" y="1810638"/>
            <a:ext cx="1281046" cy="196569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1\Desktop\для работы\изображения\все для презентаций\анимации ДЕТИ\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9000"/>
            <a:ext cx="12573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для работы\изображения\все для презентаций\анимации ДЕТ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66" y="3429000"/>
            <a:ext cx="1305882" cy="14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для работы\изображения\все для презентаций\анимации ДЕТИ\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1" y="4714875"/>
            <a:ext cx="11620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0003-003-Pedagogi-nashego-sada-konsultirujut-roditelej-v-voprosakh-vospitanija-ikh (1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0" y="3923141"/>
            <a:ext cx="38004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9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94385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  <a:ea typeface="Times New Roman"/>
              </a:rPr>
              <a:t>«Познавательно - речевое развитие»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6314" y="1192234"/>
            <a:ext cx="3611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0510" algn="just"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Современные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22229"/>
            <a:ext cx="31296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70510" algn="ctr">
              <a:spcAft>
                <a:spcPts val="0"/>
              </a:spcAft>
            </a:pP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Здоровьесберегающие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sz="20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270510" algn="ctr"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образовательные технологии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8124" y="5359414"/>
            <a:ext cx="481574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Проектная деятельность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433344"/>
            <a:ext cx="2430016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исследовательских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умений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3314" y="3502594"/>
            <a:ext cx="2286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Т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ехнология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проблемного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обучения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2230005"/>
            <a:ext cx="22860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Технология  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ИКТ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5122" name="Picture 2" descr="C:\Users\1\Desktop\для работы\изображения\все для фотошопа\deti - virezi\6дети клипарт выреза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48" y="4587506"/>
            <a:ext cx="2049060" cy="20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для работы\изображения\все для фотошопа\deti - virezi\4дети клипарт выреза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8" y="4668686"/>
            <a:ext cx="196788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лево 11"/>
          <p:cNvSpPr/>
          <p:nvPr/>
        </p:nvSpPr>
        <p:spPr>
          <a:xfrm rot="18287445">
            <a:off x="2437228" y="1590759"/>
            <a:ext cx="398171" cy="206037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6200000">
            <a:off x="2791319" y="3428456"/>
            <a:ext cx="3609494" cy="206037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7192279">
            <a:off x="3064388" y="2475280"/>
            <a:ext cx="1693815" cy="227598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4899432">
            <a:off x="4638693" y="2426627"/>
            <a:ext cx="1646156" cy="20606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4430498">
            <a:off x="6037802" y="1713330"/>
            <a:ext cx="398171" cy="206037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3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045" y="836712"/>
            <a:ext cx="6187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Принципы проектной деятельности: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935" y="1682204"/>
            <a:ext cx="8496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27051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принцип интеграции</a:t>
            </a:r>
            <a:r>
              <a:rPr lang="ru-RU" dirty="0">
                <a:latin typeface="Times New Roman"/>
                <a:ea typeface="Times New Roman"/>
              </a:rPr>
              <a:t> позволяет  знакомить детей с разными областями знаний, тесно связанных между собой.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27051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принцип деятельности и интерактивности</a:t>
            </a:r>
            <a:r>
              <a:rPr lang="ru-RU" dirty="0">
                <a:latin typeface="Times New Roman"/>
                <a:ea typeface="Times New Roman"/>
              </a:rPr>
              <a:t> предоставляет ребенку возможность реализовывать разные виды детской деятельности, поддерживать детскую инициативу.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27051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принцип научности</a:t>
            </a:r>
            <a:r>
              <a:rPr lang="ru-RU" dirty="0">
                <a:latin typeface="Times New Roman"/>
                <a:ea typeface="Times New Roman"/>
              </a:rPr>
              <a:t> подразумевает, что все сведения должны достоверно объяснять различные процессы, явления на доступном и в то же время научном уровне.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27051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принцип </a:t>
            </a:r>
            <a:r>
              <a:rPr lang="ru-RU" sz="2400" b="1" dirty="0" err="1">
                <a:latin typeface="Times New Roman"/>
                <a:ea typeface="Times New Roman"/>
              </a:rPr>
              <a:t>природосообразности</a:t>
            </a:r>
            <a:r>
              <a:rPr lang="ru-RU" sz="2400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 позволяет учитывать психофизиологические особенности детей каждого возраста, следовать объективным законам их развития и создавать условия для раскрытия личностного потенциала ребенка;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27051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принцип партнерства</a:t>
            </a:r>
            <a:r>
              <a:rPr lang="ru-RU" dirty="0">
                <a:latin typeface="Times New Roman"/>
                <a:ea typeface="Times New Roman"/>
              </a:rPr>
              <a:t> связан тесно с реализацией прав ребенка, обеспечивает тесное сотрудничество взрослых и детей.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50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831" y="3140968"/>
            <a:ext cx="806489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содержание </a:t>
            </a:r>
            <a:r>
              <a:rPr lang="ru-RU" sz="2800" b="1" dirty="0">
                <a:latin typeface="Times New Roman"/>
                <a:ea typeface="Times New Roman"/>
              </a:rPr>
              <a:t>деятельности по развитию речи детей, позволяя развивать личностные субъективные качества ребенка посредством активизации мотивов общения. 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413" y="47667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Данный подход (проектная деятельность)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к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организации работы по познавательно-речевому развитию дошкольников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,</a:t>
            </a:r>
            <a:r>
              <a:rPr lang="ru-RU" sz="2800" b="1" dirty="0">
                <a:latin typeface="Times New Roman"/>
                <a:ea typeface="Times New Roman"/>
              </a:rPr>
              <a:t> существенно </a:t>
            </a:r>
            <a:r>
              <a:rPr lang="ru-RU" sz="2800" b="1" dirty="0" smtClean="0">
                <a:latin typeface="Times New Roman"/>
                <a:ea typeface="Times New Roman"/>
              </a:rPr>
              <a:t>обогащает:</a:t>
            </a:r>
            <a:endParaRPr lang="ru-RU" sz="2800" b="1" dirty="0"/>
          </a:p>
        </p:txBody>
      </p:sp>
      <p:sp>
        <p:nvSpPr>
          <p:cNvPr id="4" name="Стрелка влево 3"/>
          <p:cNvSpPr/>
          <p:nvPr/>
        </p:nvSpPr>
        <p:spPr>
          <a:xfrm rot="16200000">
            <a:off x="3908392" y="1495544"/>
            <a:ext cx="1108630" cy="184087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201037"/>
            <a:ext cx="7128792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Проект </a:t>
            </a: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– это «игра всерьез», </a:t>
            </a:r>
            <a:endParaRPr lang="ru-RU" sz="3200" b="1" dirty="0" smtClean="0">
              <a:solidFill>
                <a:srgbClr val="FF000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результаты </a:t>
            </a: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ее значимы для детей и взрослых.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753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3970" y="948784"/>
            <a:ext cx="46442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36510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Успехов в работе!</a:t>
            </a:r>
            <a:endParaRPr lang="ru-RU" sz="7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1\Desktop\для работы\изображения\все для фотошопа\0a59a0455f9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9" y="-243408"/>
            <a:ext cx="4174927" cy="417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4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250</Words>
  <Application>Microsoft Office PowerPoint</Application>
  <PresentationFormat>Экран (4:3)</PresentationFormat>
  <Paragraphs>34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Развитие познавательных и речевых способностей детей младшего и среднего дошкольного возраста через проектную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наглядного моделирования в развитии речи детей</dc:title>
  <dc:creator>Admin</dc:creator>
  <cp:lastModifiedBy>1</cp:lastModifiedBy>
  <cp:revision>55</cp:revision>
  <dcterms:created xsi:type="dcterms:W3CDTF">2012-11-11T15:47:39Z</dcterms:created>
  <dcterms:modified xsi:type="dcterms:W3CDTF">2014-03-06T07:53:00Z</dcterms:modified>
</cp:coreProperties>
</file>