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7"/>
  </p:notesMasterIdLst>
  <p:sldIdLst>
    <p:sldId id="280" r:id="rId2"/>
    <p:sldId id="283" r:id="rId3"/>
    <p:sldId id="284" r:id="rId4"/>
    <p:sldId id="285" r:id="rId5"/>
    <p:sldId id="287" r:id="rId6"/>
    <p:sldId id="288" r:id="rId7"/>
    <p:sldId id="258" r:id="rId8"/>
    <p:sldId id="289" r:id="rId9"/>
    <p:sldId id="297" r:id="rId10"/>
    <p:sldId id="301" r:id="rId11"/>
    <p:sldId id="302" r:id="rId12"/>
    <p:sldId id="300" r:id="rId13"/>
    <p:sldId id="303" r:id="rId14"/>
    <p:sldId id="304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66EA9"/>
    <a:srgbClr val="CCFF33"/>
    <a:srgbClr val="66FFCC"/>
    <a:srgbClr val="339933"/>
    <a:srgbClr val="0033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2" autoAdjust="0"/>
    <p:restoredTop sz="94610" autoAdjust="0"/>
  </p:normalViewPr>
  <p:slideViewPr>
    <p:cSldViewPr>
      <p:cViewPr>
        <p:scale>
          <a:sx n="62" d="100"/>
          <a:sy n="62" d="100"/>
        </p:scale>
        <p:origin x="-965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173756-69A3-499E-A6B1-02DC554A9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09080-0DE2-4513-938C-38C6730930C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156E4-9664-4D7D-AFA1-07F79F45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C0E3-D168-45D8-B6F0-A0F6E7CD3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0E3E-454F-4A1B-9C1B-8F77D65AE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A245-8D92-445C-9B57-26ED92A9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6BA3-1977-4AAB-A2D2-241613F6A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595605-BEED-4C81-B7B3-37FE7038F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1979-24EE-4EAA-9F77-6FD872273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F2A65-B39C-47F5-B9EF-7B9CCC2E6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5C8F-50D7-4F96-8B84-0D4C34690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0670B-5023-45D5-BB0C-E9CAA3FC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175482-FD82-43B3-9EF3-CF3FFD4A2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36FA0-3B1D-4E7D-A37B-19C04E0F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5117FC-E58D-4EE3-A371-919F6246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3" r:id="rId2"/>
    <p:sldLayoutId id="2147484120" r:id="rId3"/>
    <p:sldLayoutId id="2147484114" r:id="rId4"/>
    <p:sldLayoutId id="2147484121" r:id="rId5"/>
    <p:sldLayoutId id="2147484115" r:id="rId6"/>
    <p:sldLayoutId id="2147484122" r:id="rId7"/>
    <p:sldLayoutId id="2147484123" r:id="rId8"/>
    <p:sldLayoutId id="2147484124" r:id="rId9"/>
    <p:sldLayoutId id="2147484116" r:id="rId10"/>
    <p:sldLayoutId id="2147484117" r:id="rId11"/>
    <p:sldLayoutId id="2147484118" r:id="rId12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C1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t2.gstatic.com/images?q=tbn:ANd9GcSJpB35VJEK6i_fOaql8ZVdUwmZ7An2X4QSsdIvojBFaYJl0hG9BBL-M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33825"/>
            <a:ext cx="22320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http://photos.lifeisphoto.ru/8/0/8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716338"/>
            <a:ext cx="29273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88" y="1700213"/>
            <a:ext cx="7407275" cy="20161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4800" b="1" dirty="0" smtClean="0"/>
              <a:t>Презентация</a:t>
            </a:r>
            <a:br>
              <a:rPr lang="ru-RU" sz="4800" b="1" dirty="0" smtClean="0"/>
            </a:br>
            <a:r>
              <a:rPr lang="ru-RU" sz="4800" b="1" dirty="0" smtClean="0"/>
              <a:t>на тему: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«День Матери»</a:t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2015 год</a:t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006600"/>
                </a:solidFill>
              </a:rPr>
              <a:t>Для младшей и средней группы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8197" name="Picture 5" descr="http://t3.gstatic.com/images?q=tbn:ANd9GcTY8DS7kgooILJZWseYIPJgz4s3LV8OCXuB9VdX5RZeAgXZdqEXG17rNR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33375"/>
            <a:ext cx="16668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067175" y="5300663"/>
            <a:ext cx="507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Составители: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2060"/>
                </a:solidFill>
              </a:rPr>
              <a:t> Щекова Ирина Львовна – муз.рук-ль,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2060"/>
                </a:solidFill>
              </a:rPr>
              <a:t> Марковская Елена Борисовна - воспитатель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otkrytkamateri162.p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789363"/>
            <a:ext cx="72723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Мамочка, спасибо, дорогая!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За любовь спасибо, за тепло.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Я тебя сегодня поздравляю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И желаю, чтоб во всем везло!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Лучшая на свете, я же знаю,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Больше жизни я тебя люблю.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Мамочка, родная, поздравляю!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И за все тебя благодарю!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2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836613"/>
            <a:ext cx="18716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1355153944_e96ecd110d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2276475"/>
            <a:ext cx="29432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Ты — мама. Значит, лучше всех!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Не может быть души светлее.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Ты — мама, значит, в мире нет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Ну никого тебя роднее!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Я так хочу, чтоб в этот день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Твои глаза искрились счастьем,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Чтоб жизнь была как акварель —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Огромным взрывом ярких красок!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Ты — мама. Значит, лучше всех!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Так тяжело сказать точнее.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Ты самый важный человек,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Ты лучше всех! Уж мне виднее!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8436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172878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857250" y="1571625"/>
            <a:ext cx="8143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>
                <a:latin typeface="Georgia" pitchFamily="18" charset="0"/>
              </a:rPr>
              <a:t>    </a:t>
            </a:r>
            <a:r>
              <a:rPr lang="ru-RU" sz="4000">
                <a:solidFill>
                  <a:schemeClr val="bg2"/>
                </a:solidFill>
                <a:latin typeface="Monotype Corsiva" pitchFamily="66" charset="0"/>
              </a:rPr>
              <a:t>Какими бы взрослыми, сильными, умными, красивыми мы ни стали, </a:t>
            </a:r>
          </a:p>
          <a:p>
            <a:pPr marL="365125" indent="-28257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4000">
                <a:solidFill>
                  <a:schemeClr val="bg2"/>
                </a:solidFill>
                <a:latin typeface="Monotype Corsiva" pitchFamily="66" charset="0"/>
              </a:rPr>
              <a:t>как бы далеко жизнь ни увела нас от родительского крова, мама всегда остается для нас мамой, а мы - ее детьми.</a:t>
            </a:r>
          </a:p>
          <a:p>
            <a:pPr marL="365125" indent="-28257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4000">
                <a:solidFill>
                  <a:schemeClr val="bg2"/>
                </a:solidFill>
                <a:latin typeface="Monotype Corsiva" pitchFamily="66" charset="0"/>
              </a:rPr>
              <a:t>              </a:t>
            </a:r>
            <a:endParaRPr lang="ru-RU" sz="4000">
              <a:solidFill>
                <a:schemeClr val="bg2"/>
              </a:solidFill>
              <a:latin typeface="Monotype Corsiva" pitchFamily="66" charset="0"/>
            </a:endParaRPr>
          </a:p>
          <a:p>
            <a:pPr marL="365125" indent="-282575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z="4000">
                <a:solidFill>
                  <a:schemeClr val="bg2"/>
                </a:solidFill>
                <a:latin typeface="Monotype Corsiva" pitchFamily="66" charset="0"/>
              </a:rPr>
              <a:t>                  </a:t>
            </a:r>
            <a:endParaRPr lang="ru-RU" sz="4000">
              <a:solidFill>
                <a:srgbClr val="800080"/>
              </a:solidFill>
              <a:latin typeface="Monotype Corsiva" pitchFamily="66" charset="0"/>
            </a:endParaRPr>
          </a:p>
        </p:txBody>
      </p:sp>
      <p:pic>
        <p:nvPicPr>
          <p:cNvPr id="19459" name="Picture 7" descr="M:\домашний компьютер\скинуть\Мои рисунки\6ae0d8a74f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60350"/>
            <a:ext cx="34464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otkrytkamateri162.p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149725"/>
            <a:ext cx="46085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084763"/>
            <a:ext cx="14398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3" name="Рисунок 2" descr="1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8172450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07" name="Рисунок 2" descr="1289304645_mamaolya_denmate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333375"/>
            <a:ext cx="7899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Комп.2084E386F6C8444\Мои документы\Мои рисунки\88380eefd0c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85938"/>
            <a:ext cx="6858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bg2"/>
                </a:solidFill>
                <a:latin typeface="Georgia" pitchFamily="18" charset="0"/>
              </a:rPr>
              <a:t>История создания праздника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133600"/>
            <a:ext cx="5643562" cy="1262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Этот праздник посвящен самой любимой и самой главной женщине, подарившей возможность жить и радоваться жизни. Официально День матери в России начали отмечать в 1999 году.</a:t>
            </a:r>
            <a:endParaRPr lang="ru-RU" sz="3600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100" y="1214438"/>
            <a:ext cx="2035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4572000"/>
            <a:ext cx="2198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857250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 некоторым источникам традиция празднования Дня матери берет начало еще в древнем Риме, </a:t>
            </a:r>
            <a:r>
              <a:rPr lang="ru-RU" sz="3600" dirty="0" smtClean="0">
                <a:solidFill>
                  <a:srgbClr val="339933"/>
                </a:solidFill>
                <a:latin typeface="Monotype Corsiva" pitchFamily="66" charset="0"/>
              </a:rPr>
              <a:t>Римляне посвящали три дня в марте (с 22 по 25) матери богов – восточной Кибеле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543175"/>
            <a:ext cx="2714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582988"/>
            <a:ext cx="31194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00063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Древние греки </a:t>
            </a:r>
            <a:r>
              <a:rPr lang="ru-RU" sz="4400" dirty="0" smtClean="0">
                <a:solidFill>
                  <a:srgbClr val="339933"/>
                </a:solidFill>
                <a:latin typeface="Monotype Corsiva" pitchFamily="66" charset="0"/>
              </a:rPr>
              <a:t>отдавали дань уважения матери всех богов - Гее.</a:t>
            </a:r>
            <a:endParaRPr lang="ru-RU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084388"/>
            <a:ext cx="410051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  <a:t>На Руси почиталась </a:t>
            </a:r>
            <a:b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339933"/>
                </a:solidFill>
                <a:latin typeface="Monotype Corsiva" pitchFamily="66" charset="0"/>
              </a:rPr>
              <a:t>Мокоша</a:t>
            </a:r>
            <a: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  <a:t> - Богиня материнства</a:t>
            </a:r>
            <a:endParaRPr lang="ru-RU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92288"/>
            <a:ext cx="311943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4071938"/>
            <a:ext cx="165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000500"/>
            <a:ext cx="1571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50" y="0"/>
            <a:ext cx="7354888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339933"/>
                </a:solidFill>
                <a:latin typeface="Monotype Corsiva" pitchFamily="66" charset="0"/>
              </a:rPr>
              <a:t>История развития праздника</a:t>
            </a:r>
            <a:endParaRPr lang="ru-RU" sz="4400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63" y="857250"/>
            <a:ext cx="8072437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XVII по XIX век в Великобритании отмечалось «мамино воскресенье» .В этот день юноши и девушки, которые работали подмастерьями или слугами, возвращаясь домой, приносили в подарок своим мамам фруктовый пирог.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Традиционно этот старинный английский праздник отмечался 22 марта.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0719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071938"/>
            <a:ext cx="2028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714875"/>
            <a:ext cx="15827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437063"/>
            <a:ext cx="23145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339933"/>
                </a:solidFill>
                <a:latin typeface="Monotype Corsiva" pitchFamily="66" charset="0"/>
              </a:rPr>
              <a:t>День матери в России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000125"/>
            <a:ext cx="7407275" cy="1752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С 1999 года этот трогательный праздник стал одним из самых обожаемых в каждой российской семье. В этот день душевные поздравления сыплются в адрес любимых матерей и женщин, которые носят младенца под сердцем. К празднику дети всех возрастов готовят сюрпризы. Малыши мастерят подарки своими руками и рисуют красивые открытки. Повзрослевшие дети навещают родителей с гостинцами, цветами и полезными презентами.</a:t>
            </a: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85750"/>
            <a:ext cx="32162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43000" y="3143250"/>
            <a:ext cx="800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белом свете есть слова,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которые мы называем святыми.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 одно из таких святых, теплых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ласковых слов — это слово «МАМА».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Слово, которое ребенок говорит чаще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всего — слово «МАМА». Слово, при котором взрослый, хмурый человек улыбнется, это тоже слово «МАМА».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4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836613"/>
            <a:ext cx="131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80692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Так хочется, чтоб на планете</a:t>
            </a:r>
            <a:br>
              <a:rPr lang="ru-RU" sz="2800" dirty="0" smtClean="0"/>
            </a:br>
            <a:r>
              <a:rPr lang="ru-RU" sz="2800" dirty="0" smtClean="0"/>
              <a:t>Всем мамам счастливо жилось.</a:t>
            </a:r>
            <a:br>
              <a:rPr lang="ru-RU" sz="2800" dirty="0" smtClean="0"/>
            </a:br>
            <a:r>
              <a:rPr lang="ru-RU" sz="2800" dirty="0" smtClean="0"/>
              <a:t>Всегда чтоб радовали дети,</a:t>
            </a:r>
            <a:br>
              <a:rPr lang="ru-RU" sz="2800" dirty="0" smtClean="0"/>
            </a:br>
            <a:r>
              <a:rPr lang="ru-RU" sz="2800" dirty="0" smtClean="0"/>
              <a:t>Чтоб всё заветное сбылось.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День матери — прекрасный праздник.</a:t>
            </a:r>
            <a:br>
              <a:rPr lang="ru-RU" sz="2800" dirty="0" smtClean="0"/>
            </a:br>
            <a:r>
              <a:rPr lang="ru-RU" sz="2800" dirty="0" smtClean="0"/>
              <a:t>Всем мамам низкий наш поклон.</a:t>
            </a:r>
            <a:br>
              <a:rPr lang="ru-RU" sz="2800" dirty="0" smtClean="0"/>
            </a:br>
            <a:r>
              <a:rPr lang="ru-RU" sz="2800" dirty="0" smtClean="0"/>
              <a:t>Пусть в их глазах сияет счастье,</a:t>
            </a:r>
            <a:br>
              <a:rPr lang="ru-RU" sz="2800" dirty="0" smtClean="0"/>
            </a:br>
            <a:r>
              <a:rPr lang="ru-RU" sz="2800" dirty="0" smtClean="0"/>
              <a:t>Пусть будет чистым небосклон.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7" name="Picture 4" descr="M:\день матери\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72225" y="2816225"/>
            <a:ext cx="2592388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365625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76250"/>
            <a:ext cx="11001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99442">
            <a:off x="4913313" y="5440363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5FAAC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1102</TotalTime>
  <Words>227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Corbel</vt:lpstr>
      <vt:lpstr>Wingdings 2</vt:lpstr>
      <vt:lpstr>Verdana</vt:lpstr>
      <vt:lpstr>Gill Sans MT</vt:lpstr>
      <vt:lpstr>Georgia</vt:lpstr>
      <vt:lpstr>Monotype Corsiva</vt:lpstr>
      <vt:lpstr>Wingdings</vt:lpstr>
      <vt:lpstr>Солнцестояние</vt:lpstr>
      <vt:lpstr>  Презентация на тему: «День Матери» 2015 год Для младшей и средней группы</vt:lpstr>
      <vt:lpstr>История создания праздника</vt:lpstr>
      <vt:lpstr>По некоторым источникам традиция празднования Дня матери берет начало еще в древнем Риме, Римляне посвящали три дня в марте (с 22 по 25) матери богов – восточной Кибеле</vt:lpstr>
      <vt:lpstr>Древние греки отдавали дань уважения матери всех богов - Гее.</vt:lpstr>
      <vt:lpstr>На Руси почиталась  Мокоша - Богиня материнства</vt:lpstr>
      <vt:lpstr>История развития праздника</vt:lpstr>
      <vt:lpstr>День матери в России</vt:lpstr>
      <vt:lpstr>Слайд 8</vt:lpstr>
      <vt:lpstr>      Так хочется, чтоб на планете Всем мамам счастливо жилось. Всегда чтоб радовали дети, Чтоб всё заветное сбылось.  День матери — прекрасный праздник. Всем мамам низкий наш поклон. Пусть в их глазах сияет счастье, Пусть будет чистым небосклон.  </vt:lpstr>
      <vt:lpstr>     Мамочка, спасибо, дорогая! За любовь спасибо, за тепло. Я тебя сегодня поздравляю И желаю, чтоб во всем везло! Лучшая на свете, я же знаю, Больше жизни я тебя люблю. Мамочка, родная, поздравляю! И за все тебя благодарю! </vt:lpstr>
      <vt:lpstr>            Ты — мама. Значит, лучше всех! Не может быть души светлее. Ты — мама, значит, в мире нет Ну никого тебя роднее!  Я так хочу, чтоб в этот день Твои глаза искрились счастьем, Чтоб жизнь была как акварель — Огромным взрывом ярких красок!  Ты — мама. Значит, лучше всех! Так тяжело сказать точнее. Ты самый важный человек, Ты лучше всех! Уж мне виднее! </vt:lpstr>
      <vt:lpstr>Слайд 12</vt:lpstr>
      <vt:lpstr>Слайд 13</vt:lpstr>
      <vt:lpstr>Слайд 14</vt:lpstr>
      <vt:lpstr>Слайд 15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www.PHILka.RU</dc:creator>
  <cp:lastModifiedBy>Оля</cp:lastModifiedBy>
  <cp:revision>89</cp:revision>
  <dcterms:created xsi:type="dcterms:W3CDTF">2007-11-20T09:56:42Z</dcterms:created>
  <dcterms:modified xsi:type="dcterms:W3CDTF">2015-12-02T16:56:46Z</dcterms:modified>
</cp:coreProperties>
</file>