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db4aae482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04" y="2000240"/>
            <a:ext cx="58400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Georgia" pitchFamily="18" charset="0"/>
              </a:rPr>
              <a:t>Дайте мне скорей ответ</a:t>
            </a:r>
          </a:p>
          <a:p>
            <a:r>
              <a:rPr lang="ru-RU" sz="4000" dirty="0" smtClean="0">
                <a:latin typeface="Georgia" pitchFamily="18" charset="0"/>
              </a:rPr>
              <a:t>Угадали или нет?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4143380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entury" pitchFamily="18" charset="0"/>
              </a:rPr>
              <a:t>Презентация для детей старшего дошкольного возраста</a:t>
            </a:r>
          </a:p>
          <a:p>
            <a:r>
              <a:rPr lang="ru-RU" b="1" i="1" dirty="0" smtClean="0">
                <a:latin typeface="Century" pitchFamily="18" charset="0"/>
              </a:rPr>
              <a:t>Выполнила воспитатель первой квалификационной категории</a:t>
            </a:r>
          </a:p>
          <a:p>
            <a:r>
              <a:rPr lang="ru-RU" b="1" i="1" dirty="0" err="1" smtClean="0">
                <a:latin typeface="Century" pitchFamily="18" charset="0"/>
              </a:rPr>
              <a:t>Копырзова</a:t>
            </a:r>
            <a:r>
              <a:rPr lang="ru-RU" b="1" i="1" dirty="0" smtClean="0">
                <a:latin typeface="Century" pitchFamily="18" charset="0"/>
              </a:rPr>
              <a:t> Лариса Васильевна</a:t>
            </a:r>
            <a:endParaRPr lang="ru-RU" b="1" i="1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14285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entury" pitchFamily="18" charset="0"/>
              </a:rPr>
              <a:t>МДОУ </a:t>
            </a:r>
            <a:r>
              <a:rPr lang="ru-RU" b="1" i="1" dirty="0" smtClean="0">
                <a:latin typeface="Century" pitchFamily="18" charset="0"/>
              </a:rPr>
              <a:t>ВМР «ЦРР- </a:t>
            </a:r>
            <a:r>
              <a:rPr lang="ru-RU" b="1" i="1" dirty="0" smtClean="0">
                <a:latin typeface="Century" pitchFamily="18" charset="0"/>
              </a:rPr>
              <a:t>детский сад № 17 «Ладушки» </a:t>
            </a:r>
            <a:endParaRPr lang="ru-RU" b="1" i="1" dirty="0" smtClean="0">
              <a:latin typeface="Century" pitchFamily="18" charset="0"/>
            </a:endParaRPr>
          </a:p>
          <a:p>
            <a:pPr algn="ctr"/>
            <a:r>
              <a:rPr lang="ru-RU" b="1" i="1" dirty="0" smtClean="0">
                <a:latin typeface="Century" pitchFamily="18" charset="0"/>
              </a:rPr>
              <a:t>г </a:t>
            </a:r>
            <a:r>
              <a:rPr lang="ru-RU" b="1" i="1" dirty="0" smtClean="0">
                <a:latin typeface="Century" pitchFamily="18" charset="0"/>
              </a:rPr>
              <a:t>Вольска Саратовской области»</a:t>
            </a:r>
            <a:endParaRPr lang="ru-RU" b="1" i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391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786322"/>
            <a:ext cx="75568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Garamond" pitchFamily="18" charset="0"/>
                <a:cs typeface="Gautami" pitchFamily="2"/>
              </a:rPr>
              <a:t>Молодцы, мои ребятки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Garamond" pitchFamily="18" charset="0"/>
                <a:cs typeface="Gautami" pitchFamily="2"/>
              </a:rPr>
              <a:t>Отгадали все загадки</a:t>
            </a:r>
            <a:endParaRPr lang="ru-RU" sz="6000" dirty="0">
              <a:solidFill>
                <a:srgbClr val="FF0000"/>
              </a:solidFill>
              <a:latin typeface="Garamond" pitchFamily="18" charset="0"/>
              <a:cs typeface="Gautam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900115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</cp:revision>
  <dcterms:modified xsi:type="dcterms:W3CDTF">2015-11-17T14:34:45Z</dcterms:modified>
</cp:coreProperties>
</file>