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74" r:id="rId13"/>
    <p:sldId id="269" r:id="rId14"/>
    <p:sldId id="270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1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C9F218-74F4-4586-AC4E-228450D2787C}" type="datetimeFigureOut">
              <a:rPr lang="ru-RU" smtClean="0"/>
              <a:pPr/>
              <a:t>02.12.2015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1EBCD4-9977-4F34-B7C5-747CF45C22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8"/>
            <a:ext cx="7851648" cy="1828800"/>
          </a:xfrm>
        </p:spPr>
        <p:txBody>
          <a:bodyPr/>
          <a:lstStyle/>
          <a:p>
            <a:r>
              <a:rPr lang="ru-RU" dirty="0" smtClean="0"/>
              <a:t>«Волшебница-вода»</a:t>
            </a:r>
            <a:endParaRPr lang="ru-RU" dirty="0"/>
          </a:p>
        </p:txBody>
      </p:sp>
      <p:pic>
        <p:nvPicPr>
          <p:cNvPr id="1026" name="Picture 2" descr="C:\Documents and Settings\User\Мои документы\Степанова Людмила Анатольевна\разное\анимация и картинки\12672042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286000"/>
            <a:ext cx="6096000" cy="4572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Водичка, водичка,</a:t>
            </a:r>
          </a:p>
          <a:p>
            <a:r>
              <a:rPr lang="ru-RU" dirty="0" smtClean="0"/>
              <a:t>Умой мое личико -</a:t>
            </a:r>
          </a:p>
          <a:p>
            <a:r>
              <a:rPr lang="ru-RU" dirty="0" smtClean="0"/>
              <a:t>Чтоб глазки блестели,</a:t>
            </a:r>
          </a:p>
          <a:p>
            <a:r>
              <a:rPr lang="ru-RU" dirty="0" smtClean="0"/>
              <a:t>Чтоб щечки горели,</a:t>
            </a:r>
          </a:p>
          <a:p>
            <a:r>
              <a:rPr lang="ru-RU" dirty="0" smtClean="0"/>
              <a:t>Чтоб смеялся роток,</a:t>
            </a:r>
          </a:p>
          <a:p>
            <a:r>
              <a:rPr lang="ru-RU" dirty="0" smtClean="0"/>
              <a:t>Чтоб кусался зубок.</a:t>
            </a:r>
          </a:p>
          <a:p>
            <a:r>
              <a:rPr lang="ru-RU" dirty="0" smtClean="0"/>
              <a:t>-Посмотрите, какая Маша стала чистая и весёлая. Ребята, а вот интересно, откуда берётся лужа? Кто знает? (ответы детей).</a:t>
            </a:r>
          </a:p>
          <a:p>
            <a:r>
              <a:rPr lang="ru-RU" dirty="0" smtClean="0"/>
              <a:t>-Правильно, когда тает снежок и когда идёт дождик. Молодцы!  А где у нас прячется дождик? </a:t>
            </a:r>
          </a:p>
          <a:p>
            <a:r>
              <a:rPr lang="ru-RU" dirty="0" smtClean="0"/>
              <a:t>- В тучках.</a:t>
            </a:r>
          </a:p>
          <a:p>
            <a:r>
              <a:rPr lang="ru-RU" dirty="0" smtClean="0"/>
              <a:t>- Вот видишь, Маша, из тучки капает дождик и появляется много-много луж. Особенно много луж весной. Давайте присядем и покажем Машеньке, откуда берутся лужи, откуда идут дожди. И Маша с нами присядет и посмотрит. Давайте в ручки возьмём губки. Губки - это наши тучки. Смотри, Маша, сначала тучки легкие, в них нет воды ни капельки. А в тазике у нас моря, океаны, озёра, речки, из которых тучка набирает воду. Опускаем нашу тучку в воду, тучка наполняется, а затем поднимается вверх и становится ребятки какой? Какая стала тучка? Была легкая, а теперь какая? А теперь из тучки начинает капать дождик. Смотри, Маша, как капает дождик.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-Ребята, а какие капельки бывают? (холодные и теплые, маленькие и большие).  А теперь, давайте положим наши губки и вытрем ручки. </a:t>
            </a:r>
          </a:p>
          <a:p>
            <a:r>
              <a:rPr lang="ru-RU" dirty="0" smtClean="0"/>
              <a:t>Маша говорит, что хочет поиграть с нами. Поиграем? Идёмте, Маша посмотрит (садим Машу на ковер).</a:t>
            </a:r>
          </a:p>
          <a:p>
            <a:pPr fontAlgn="t"/>
            <a:r>
              <a:rPr lang="ru-RU" dirty="0" smtClean="0"/>
              <a:t>Капля - раз, капля - два,</a:t>
            </a:r>
            <a:br>
              <a:rPr lang="ru-RU" dirty="0" smtClean="0"/>
            </a:br>
            <a:r>
              <a:rPr lang="ru-RU" dirty="0" smtClean="0"/>
              <a:t>Очень медленно сперва,</a:t>
            </a:r>
            <a:br>
              <a:rPr lang="ru-RU" dirty="0" smtClean="0"/>
            </a:br>
            <a:r>
              <a:rPr lang="ru-RU" i="1" dirty="0" smtClean="0"/>
              <a:t>Хлопки руками на каждое слово.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потом, потом, потом - </a:t>
            </a:r>
            <a:br>
              <a:rPr lang="ru-RU" dirty="0" smtClean="0"/>
            </a:br>
            <a:r>
              <a:rPr lang="ru-RU" dirty="0" smtClean="0"/>
              <a:t>Все бегом, бегом, бегом.</a:t>
            </a:r>
            <a:br>
              <a:rPr lang="ru-RU" dirty="0" smtClean="0"/>
            </a:br>
            <a:r>
              <a:rPr lang="ru-RU" dirty="0" smtClean="0"/>
              <a:t>Стали капли поспевать, </a:t>
            </a:r>
            <a:br>
              <a:rPr lang="ru-RU" dirty="0" smtClean="0"/>
            </a:br>
            <a:r>
              <a:rPr lang="ru-RU" dirty="0" smtClean="0"/>
              <a:t>Капля каплю догонять.</a:t>
            </a:r>
            <a:br>
              <a:rPr lang="ru-RU" dirty="0" smtClean="0"/>
            </a:br>
            <a:r>
              <a:rPr lang="ru-RU" i="1" dirty="0" smtClean="0"/>
              <a:t>Хлопки руками на каждое слово.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Кап-кап, кап-кап.</a:t>
            </a:r>
            <a:br>
              <a:rPr lang="ru-RU" dirty="0" smtClean="0"/>
            </a:br>
            <a:r>
              <a:rPr lang="ru-RU" i="1" dirty="0" smtClean="0"/>
              <a:t>Свободные движения пальчиками.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Зонтики скорей раскроем,</a:t>
            </a:r>
            <a:br>
              <a:rPr lang="ru-RU" dirty="0" smtClean="0"/>
            </a:br>
            <a:r>
              <a:rPr lang="ru-RU" dirty="0" smtClean="0"/>
              <a:t>От дождя себя укроем.</a:t>
            </a:r>
            <a:br>
              <a:rPr lang="ru-RU" dirty="0" smtClean="0"/>
            </a:br>
            <a:r>
              <a:rPr lang="ru-RU" i="1" dirty="0" smtClean="0"/>
              <a:t>Соединить руки над головой.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- </a:t>
            </a:r>
            <a:r>
              <a:rPr lang="ru-RU" dirty="0" smtClean="0"/>
              <a:t>Ребята, как вы думаете, для чего нужна вода?</a:t>
            </a:r>
          </a:p>
          <a:p>
            <a:r>
              <a:rPr lang="ru-RU" dirty="0" smtClean="0"/>
              <a:t>- Чтобы пить, мыть руки, купаться, готовить, стирать (ответы детей).</a:t>
            </a:r>
          </a:p>
          <a:p>
            <a:r>
              <a:rPr lang="ru-RU" dirty="0" smtClean="0"/>
              <a:t>- Правильно: пьем, моем руки, купаемся, стираем, варим еду, моем посуду, пол, поливаем растения и животным тоже нужна вода. А как вы думаете, если случится пожар, что поможет нам его потушить? Конечно вода. Молодцы! </a:t>
            </a:r>
          </a:p>
          <a:p>
            <a:r>
              <a:rPr lang="ru-RU" dirty="0" smtClean="0"/>
              <a:t>- Ребята, какая бывает вода? (ответы детей). Давайте подойдем к столу и проведем опыты с водой. Вода может быть теплой, холодной, горячей (предлагается опустить пальчик в теплую и холодную воду). А теперь, я предлагаю узнать, пахнет вода или нет. Имеет ли запах вода? Аккуратно возьмите стакан с водой и преподнесите к носу, понюхайте. Чем пахнет вода? (ничем, она без запаха).</a:t>
            </a:r>
          </a:p>
          <a:p>
            <a:pPr fontAlgn="base"/>
            <a:r>
              <a:rPr lang="ru-RU" dirty="0" smtClean="0"/>
              <a:t>-  А сейчас я возьму пустой стакан, а в другую стакан налью воду. Что можно сказать о стакане с водой? (Ответы детей).  Правильно он тяжелый, а пустой легкий. Вода имеет вес, она тяжелая.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Ребята, давайте попробуем воду на вкус (детям предлагается кипяченая вода). Какая она? Сладкая? Соленая? Горькая? Кислая? (Ответы детей)</a:t>
            </a:r>
          </a:p>
          <a:p>
            <a:r>
              <a:rPr lang="ru-RU" dirty="0" smtClean="0"/>
              <a:t>- Правильно вода не имеет вкуса, она безвкусная.  </a:t>
            </a:r>
          </a:p>
          <a:p>
            <a:r>
              <a:rPr lang="ru-RU" dirty="0" smtClean="0"/>
              <a:t>- Ребята, посмотрите, какие у меня есть волшебные краски, если их налить в воду, что же случится? (ответы детей).</a:t>
            </a:r>
          </a:p>
          <a:p>
            <a:r>
              <a:rPr lang="ru-RU" dirty="0" smtClean="0"/>
              <a:t>- Правильно, вода покрасится. Давайте покрасим воду в красный, желтый, синий и в зеленый цвет (дети добавляют краски в стаканы с водой). Ребята, скажите, какой стала вода в стаканах? (ответы детей).</a:t>
            </a:r>
          </a:p>
          <a:p>
            <a:r>
              <a:rPr lang="ru-RU" dirty="0" smtClean="0"/>
              <a:t>- Правильно, вода стала красной, желтой, синей и зеленой. Вода может окрашиваться в разные цвета. Вот это Вода-волшебница!  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А сейчас мы покажем Маше, как вы умеете играть с водой. Хочешь посмотреть Маша?</a:t>
            </a:r>
          </a:p>
          <a:p>
            <a:r>
              <a:rPr lang="ru-RU" dirty="0" smtClean="0"/>
              <a:t>Для этого возьмем один стаканчик с цветной водичкой и один пустой стаканчик. Посмотрите, вода льётся, переливается. А теперь, попробуйте, вы сами (дети переливают воду). Ребята, что делает вода? (льётся, переливается). А почему вода льётся, переливается? Да потому что она жидкая.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85794"/>
            <a:ext cx="7978080" cy="539593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Ребята, давайте вместе с Машей поиграем.</a:t>
            </a:r>
          </a:p>
          <a:p>
            <a:r>
              <a:rPr lang="ru-RU" dirty="0" smtClean="0"/>
              <a:t>Раз, два, три, четыре, пять</a:t>
            </a:r>
          </a:p>
          <a:p>
            <a:r>
              <a:rPr lang="ru-RU" dirty="0" smtClean="0"/>
              <a:t>Любят капельки играть</a:t>
            </a:r>
          </a:p>
          <a:p>
            <a:r>
              <a:rPr lang="ru-RU" dirty="0" smtClean="0"/>
              <a:t>Мы ногами топ-топ,</a:t>
            </a:r>
          </a:p>
          <a:p>
            <a:r>
              <a:rPr lang="ru-RU" dirty="0" smtClean="0"/>
              <a:t>Мы руками хлоп-хлоп.</a:t>
            </a:r>
          </a:p>
          <a:p>
            <a:r>
              <a:rPr lang="ru-RU" dirty="0" smtClean="0"/>
              <a:t>Мы глазами миг-миг</a:t>
            </a:r>
          </a:p>
          <a:p>
            <a:r>
              <a:rPr lang="ru-RU" dirty="0" smtClean="0"/>
              <a:t>Мы плечами чик-чик.</a:t>
            </a:r>
          </a:p>
          <a:p>
            <a:r>
              <a:rPr lang="ru-RU" dirty="0" smtClean="0"/>
              <a:t>Раз туда, два сюда</a:t>
            </a:r>
          </a:p>
          <a:p>
            <a:r>
              <a:rPr lang="ru-RU" dirty="0" smtClean="0"/>
              <a:t>Повернись вокруг себя.</a:t>
            </a:r>
          </a:p>
          <a:p>
            <a:r>
              <a:rPr lang="ru-RU" dirty="0" smtClean="0"/>
              <a:t>Раз присели, два привстали,</a:t>
            </a:r>
          </a:p>
          <a:p>
            <a:r>
              <a:rPr lang="ru-RU" dirty="0" smtClean="0"/>
              <a:t>Руки к верху все подняли</a:t>
            </a:r>
          </a:p>
          <a:p>
            <a:r>
              <a:rPr lang="ru-RU" dirty="0" smtClean="0"/>
              <a:t>Раз, два, раз, два (хлопки в ладоши)</a:t>
            </a:r>
          </a:p>
          <a:p>
            <a:r>
              <a:rPr lang="ru-RU" dirty="0" smtClean="0"/>
              <a:t>Вот и кончилась игра!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85794"/>
            <a:ext cx="7978080" cy="539593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Ребята, что вы узнали сегодня интересного о воде?  (ответы детей).</a:t>
            </a:r>
          </a:p>
          <a:p>
            <a:r>
              <a:rPr lang="ru-RU" dirty="0" smtClean="0"/>
              <a:t>-  Вода может быть теплой, горячей, холодной. Вода не пахнет. Вода имеет вес, она тяжелая. Вода не имеет вкуса, она безвкусная. Может окрашиваться в разные цвета – красный, желтый, синий, зеленый. Вода жидкая и может литься. Какими замечательными волшебниками вы сегодня были вместе с волшебницей водой! Молодцы! </a:t>
            </a:r>
          </a:p>
          <a:p>
            <a:r>
              <a:rPr lang="ru-RU" dirty="0" smtClean="0"/>
              <a:t>Маша обращается к детям: «Ребята, мне очень понравилось играть вместе с вами. И я вам принесла подарок».</a:t>
            </a:r>
          </a:p>
          <a:p>
            <a:r>
              <a:rPr lang="ru-RU" dirty="0" smtClean="0"/>
              <a:t>- Ребят, давайте посмотрим, что же это за подарок. Это мыльные пузыри, которые вы все так любите пускать. Ребятки, а я вам открою ещё один секрет, что мыльные пузыри тоже делают из воды. В нее добавляют мыло и пузыри готовы. Давайте теперь Маше покажем, как вы умеете пускать пузыри.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85794"/>
            <a:ext cx="7978080" cy="5395930"/>
          </a:xfrm>
        </p:spPr>
        <p:txBody>
          <a:bodyPr>
            <a:normAutofit/>
          </a:bodyPr>
          <a:lstStyle/>
          <a:p>
            <a:r>
              <a:rPr lang="ru-RU" dirty="0" smtClean="0"/>
              <a:t>Если дунуть посильней,</a:t>
            </a:r>
          </a:p>
          <a:p>
            <a:r>
              <a:rPr lang="ru-RU" dirty="0" smtClean="0"/>
              <a:t>Будет много пузырей!</a:t>
            </a:r>
          </a:p>
          <a:p>
            <a:r>
              <a:rPr lang="ru-RU" dirty="0" smtClean="0"/>
              <a:t>Раз, два, три, четыре, пять!</a:t>
            </a:r>
          </a:p>
          <a:p>
            <a:r>
              <a:rPr lang="ru-RU" dirty="0" smtClean="0"/>
              <a:t>Ни за что их не поймать!!!</a:t>
            </a:r>
          </a:p>
          <a:p>
            <a:r>
              <a:rPr lang="ru-RU" dirty="0" smtClean="0"/>
              <a:t>- Посмотрите,  сколько много разных пузырей! Молодцы. Давайте скажем Маше и нашим гостям до свидания, а сами ещё поиграем.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7380312" cy="7681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cs typeface="Times New Roman" pitchFamily="18" charset="0"/>
              </a:rPr>
              <a:t>Актуальность проекта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572528" cy="5301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заключается в том, что опытно-исследовательская деятельность соответствует одному из основных принципов ФГТ – дети должны научиться самостоятельно добывать знания и применять их в решении новых познавательных задач, что в свою очередь, должно способствовать развитию таких интегративных качеств как «Любознательный» (интересуется предметами ближайшего окружения, их назначением и свойствами); «Способный решать интеллектуальные и личностные задачи, адекватные возрасту» (использует разные способы обследования предметов и явлений,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включая простейшие опыты)</a:t>
            </a:r>
            <a:endParaRPr lang="ru-RU" dirty="0"/>
          </a:p>
        </p:txBody>
      </p:sp>
      <p:pic>
        <p:nvPicPr>
          <p:cNvPr id="2050" name="Picture 2" descr="C:\Documents and Settings\User\Мои документы\Степанова Людмила Анатольевна\разное\анимация и картинки\7106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40" y="0"/>
            <a:ext cx="2680781" cy="246857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 проекта: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Опытно- экспериментальный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Сроки реализации 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краткосрочный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дошкольного возраста, воспитатель.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Планируемый результат: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знаний детей о воде, ее свойствах и ее роли для окружающего мира; обогащение активного и пассивного словаря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детей;развитие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детей познавательного интереса, наблюдательности; принятие активного участия в продуктивной деятельности; проявление эмоциональной отзывчивости.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Материалы и оборудование: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емкость для игр с водой, тазик с водой, разноцветные губки, одноразовые стаканы, гуашь (красный, желтый, синий, красный цвет); ноутбук, аудиозапись «Путешествие в мир воды».</a:t>
            </a:r>
          </a:p>
          <a:p>
            <a:pPr lvl="0"/>
            <a:endParaRPr lang="ru-RU" sz="2000" dirty="0" smtClean="0"/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>
                <a:ea typeface="SimSun" pitchFamily="2" charset="-122"/>
                <a:cs typeface="Times New Roman" pitchFamily="18" charset="0"/>
              </a:rPr>
              <a:t>Цель проекта</a:t>
            </a:r>
            <a:br>
              <a:rPr lang="ru-RU" sz="4500" dirty="0" smtClean="0">
                <a:ea typeface="SimSun" pitchFamily="2" charset="-122"/>
                <a:cs typeface="Times New Roman" pitchFamily="18" charset="0"/>
              </a:rPr>
            </a:br>
            <a:endParaRPr lang="ru-RU" sz="4500" dirty="0">
              <a:ea typeface="SimSun" pitchFamily="2" charset="-12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Расширить знания детей о воде  и ее физических свойствах. Подвести к пониманию того, что вода обладает свойствами. Формирование умения детей делать простейшие обобщения и выводы, опираясь на знания и умения, полученные в ходе опытно-исследовательской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C:\Documents and Settings\User\Мои документы\Степанова Людмила Анатольевна\разное\анимация и картинки\i (2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4040425"/>
            <a:ext cx="4786346" cy="2503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29566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Расширять знания детей во 2-ой младшей группе (дети 3 – 4лет) о воде, ее физических свойствах и роли в окружающем мире.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Формировать познавательную активность детей при проведении наблюдений, исследований.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3.Познакомить с физическими и химическими свойствами воды в опытно-экспериментальной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Обогатить словарь детей за счет слов: вода, водичка, прозрачная, льется, журчит, бежит, капает, мыть, вытирать, поливать, купать.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Развивать у детей познавательный интерес, наблюдательность.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Получать удовольствие от выполненной работы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6672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проекта в три этапа.</a:t>
            </a:r>
            <a:br>
              <a:rPr lang="ru-RU" dirty="0" smtClean="0"/>
            </a:br>
            <a:r>
              <a:rPr lang="ru-RU" dirty="0" smtClean="0"/>
              <a:t>1.Подготовительный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3890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Подготовка к реализации проекта.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Изучение методической литературы по проблеме опытно-экспериментальной деятельности.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285860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/>
              <a:t>2.Основной</a:t>
            </a:r>
            <a:r>
              <a:rPr lang="ru-RU" sz="4500" i="1" dirty="0" smtClean="0"/>
              <a:t/>
            </a:r>
            <a:br>
              <a:rPr lang="ru-RU" sz="4500" i="1" dirty="0" smtClean="0"/>
            </a:b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572560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 произведений: 3. Александрова «Капель», А. Барто «Девочка чумазая»,К. Чуковский «Мойдодыр», С. Маршак «Дождь», В. Бианки «Купание медвежат» 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Беседы:«Водичка, водичка, умой мое личико…» «Зачем нужна вода»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игры: «Кто где живет» , «Капельки и тучка»,  «Купание куклы».</a:t>
            </a:r>
          </a:p>
          <a:p>
            <a:pPr algn="just">
              <a:buFont typeface="Wingdings" pitchFamily="2" charset="2"/>
              <a:buChar char="Ø"/>
            </a:pPr>
            <a:endParaRPr lang="ru-RU" sz="3200" dirty="0" smtClean="0"/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15361" name="Picture 1" descr="C:\Documents and Settings\User\Мои документы\Степанова Людмила Анатольевна\разное\анимация и картинки\13577_b52f4b8d1e35c5b85d5edec21643fc51.pn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3786190"/>
            <a:ext cx="2154141" cy="269916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39593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Наблюдения: «За трудом воспитателя по уходу за комнатными растениями и выполнение трудовых поручений воспитателя», « За дождем из окна», «На прогулках за лужами, образовавшимися после дождя».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опытов: «Свойства воды (капает, разливается, льется, плещется)», «Вода теплая и холодная», «Вода и ее свойства (легкие предметы плавают, а тяжелые тонут)».</a:t>
            </a:r>
          </a:p>
          <a:p>
            <a:pPr algn="just">
              <a:buFont typeface="Wingdings" pitchFamily="2" charset="2"/>
              <a:buChar char="Ø"/>
            </a:pPr>
            <a:endParaRPr lang="ru-RU" sz="2400" i="1" dirty="0" smtClean="0"/>
          </a:p>
          <a:p>
            <a:pPr algn="just">
              <a:buFont typeface="Wingdings" pitchFamily="2" charset="2"/>
              <a:buChar char="Ø"/>
            </a:pPr>
            <a:endParaRPr lang="ru-RU" sz="2400" i="1" dirty="0" smtClean="0"/>
          </a:p>
          <a:p>
            <a:pPr algn="just">
              <a:buFont typeface="Wingdings" pitchFamily="2" charset="2"/>
              <a:buChar char="Ø"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229600" cy="12858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3. Заключительный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Итоговое занятие  «Волшебница-вода»</a:t>
            </a:r>
            <a:br>
              <a:rPr lang="ru-RU" sz="3200" i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Ход ООД:</a:t>
            </a:r>
          </a:p>
          <a:p>
            <a:pPr fontAlgn="base"/>
            <a:r>
              <a:rPr lang="ru-RU" sz="2400" dirty="0" smtClean="0"/>
              <a:t>-Здравствуйте, ребята! Давайте с вами улыбнёмся друг другу и поделимся хорошим настроением! А вы любите, когда к нам приходят гости? (Ответы детей).</a:t>
            </a:r>
          </a:p>
          <a:p>
            <a:r>
              <a:rPr lang="ru-RU" sz="2400" dirty="0" smtClean="0"/>
              <a:t>-Ой, кто же к нам пришёл (открывается дверь). Ребята, к нам пришла девочка Маша.</a:t>
            </a:r>
          </a:p>
          <a:p>
            <a:r>
              <a:rPr lang="ru-RU" sz="2400" dirty="0" smtClean="0"/>
              <a:t>Здравствуй, Маша! Ой, а почему ты такая грустная и грязная? Что случилось?  Маша сейчас нам расскажет.</a:t>
            </a:r>
          </a:p>
          <a:p>
            <a:r>
              <a:rPr lang="ru-RU" sz="2400" dirty="0" smtClean="0"/>
              <a:t>-Ребята,  я шла к вам в гости и упала в лужу. </a:t>
            </a:r>
          </a:p>
          <a:p>
            <a:r>
              <a:rPr lang="ru-RU" sz="2400" dirty="0" smtClean="0"/>
              <a:t>-Что же делать? Поможем Маше умыться? Тогда начнем. У нас тазик с водой. Скажите,  а какой водичкой нужно умываться? Почему? Правильно умываться нужно тёплой водой. Холодной водой умываться нельзя, потому что Маша может простудиться и заболеть. Ребята, пока Маша умывается, давайте вспомним </a:t>
            </a:r>
            <a:r>
              <a:rPr lang="ru-RU" sz="2400" dirty="0" err="1" smtClean="0"/>
              <a:t>потешку</a:t>
            </a:r>
            <a:r>
              <a:rPr lang="ru-RU" sz="2400" dirty="0" smtClean="0"/>
              <a:t> «Водичка-водичка».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2331</TotalTime>
  <Words>1243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«Волшебница-вода»</vt:lpstr>
      <vt:lpstr>  Актуальность проекта</vt:lpstr>
      <vt:lpstr>Слайд 3</vt:lpstr>
      <vt:lpstr>Цель проекта </vt:lpstr>
      <vt:lpstr>  Задачи: </vt:lpstr>
      <vt:lpstr>Реализация проекта в три этапа. 1.Подготовительный</vt:lpstr>
      <vt:lpstr>2.Основной </vt:lpstr>
      <vt:lpstr>Слайд 8</vt:lpstr>
      <vt:lpstr> 3. Заключительный Итоговое занятие  «Волшебница-вода»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Packard Bell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Packard Bell Customer</dc:creator>
  <cp:lastModifiedBy>надежда</cp:lastModifiedBy>
  <cp:revision>19</cp:revision>
  <dcterms:created xsi:type="dcterms:W3CDTF">2015-08-02T09:01:48Z</dcterms:created>
  <dcterms:modified xsi:type="dcterms:W3CDTF">2015-12-02T18:33:21Z</dcterms:modified>
</cp:coreProperties>
</file>