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1FE6E-CDB1-4E8E-B45C-D9172935F286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906C3-506A-4764-90EC-C302310C8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97"/>
            <a:ext cx="9144000" cy="6831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698" y="692696"/>
            <a:ext cx="8424936" cy="448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«КАЛЕЙДОСКОП</a:t>
            </a:r>
          </a:p>
          <a:p>
            <a:pPr algn="ctr">
              <a:lnSpc>
                <a:spcPct val="150000"/>
              </a:lnSpc>
            </a:pPr>
            <a:r>
              <a:rPr lang="ru-RU" sz="6600" b="1" dirty="0" smtClean="0">
                <a:solidFill>
                  <a:srgbClr val="0075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МОИХ РОЛЕЙ НА ПРАЗДНИКАХ»</a:t>
            </a:r>
            <a:endParaRPr lang="ru-RU" sz="6600" b="1" dirty="0">
              <a:solidFill>
                <a:srgbClr val="0075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83" y="12539"/>
            <a:ext cx="9167483" cy="6875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6804248" cy="510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58052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/>
              <a:t>Снова ОСЕНЬ </a:t>
            </a:r>
            <a:r>
              <a:rPr lang="ru-RU" sz="4000" b="1" dirty="0" smtClean="0"/>
              <a:t>к нам пришла…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1477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4246">
            <a:off x="687697" y="899006"/>
            <a:ext cx="6583494" cy="436510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55892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81716" y="4581128"/>
            <a:ext cx="4752528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веселый СНЕГОВИК.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Мороза почтовик.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морковкой мой нос,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веселье я принес!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341" y="650751"/>
            <a:ext cx="1673091" cy="1914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651284"/>
            <a:ext cx="1800200" cy="2094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0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2347" cy="68638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1" y="476672"/>
            <a:ext cx="6192687" cy="4644517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вал 3"/>
          <p:cNvSpPr/>
          <p:nvPr/>
        </p:nvSpPr>
        <p:spPr>
          <a:xfrm rot="20726307">
            <a:off x="440056" y="3957093"/>
            <a:ext cx="5114090" cy="2664296"/>
          </a:xfrm>
          <a:prstGeom prst="ellipse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Полезен смех и не опасен,</a:t>
            </a:r>
          </a:p>
          <a:p>
            <a:r>
              <a:rPr lang="ru-RU" sz="2000" b="1" dirty="0" smtClean="0"/>
              <a:t>Врачует сердце он всегда!</a:t>
            </a:r>
          </a:p>
          <a:p>
            <a:r>
              <a:rPr lang="ru-RU" sz="2000" b="1" dirty="0" smtClean="0"/>
              <a:t>Ах, ФУНТИК, ты со мной согласен?</a:t>
            </a:r>
          </a:p>
          <a:p>
            <a:r>
              <a:rPr lang="ru-RU" sz="2000" b="1" dirty="0" smtClean="0"/>
              <a:t>Конечно да, конечно да, конечно да!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11" y="476672"/>
            <a:ext cx="1744477" cy="23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0234" cy="6862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749" y="1653425"/>
            <a:ext cx="3888731" cy="355582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2822">
            <a:off x="611560" y="476671"/>
            <a:ext cx="3816424" cy="375614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Волна 3"/>
          <p:cNvSpPr/>
          <p:nvPr/>
        </p:nvSpPr>
        <p:spPr>
          <a:xfrm rot="21030635">
            <a:off x="4283005" y="152407"/>
            <a:ext cx="3384376" cy="2592288"/>
          </a:xfrm>
          <a:prstGeom prst="wav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живу в лесной избушке,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милая старушка.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Костяной стучу ногой.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зовут меня ЯГОЙ.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390196"/>
            <a:ext cx="4608512" cy="3285891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74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13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47430"/>
            <a:ext cx="5450177" cy="5793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148064" y="227922"/>
            <a:ext cx="3600400" cy="1296144"/>
          </a:xfrm>
          <a:prstGeom prst="wedgeRoundRectCallout">
            <a:avLst>
              <a:gd name="adj1" fmla="val -20075"/>
              <a:gd name="adj2" fmla="val 47758"/>
              <a:gd name="adj3" fmla="val 16667"/>
            </a:avLst>
          </a:prstGeom>
          <a:solidFill>
            <a:srgbClr val="007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Над Стокгольмом я взлетаю</a:t>
            </a:r>
          </a:p>
          <a:p>
            <a:r>
              <a:rPr lang="ru-RU" b="1" dirty="0">
                <a:solidFill>
                  <a:schemeClr val="bg1"/>
                </a:solidFill>
              </a:rPr>
              <a:t>Высоко, но не до Марса.</a:t>
            </a:r>
          </a:p>
          <a:p>
            <a:r>
              <a:rPr lang="ru-RU" b="1" dirty="0">
                <a:solidFill>
                  <a:schemeClr val="bg1"/>
                </a:solidFill>
              </a:rPr>
              <a:t>И малыш меня узнает.</a:t>
            </a:r>
          </a:p>
          <a:p>
            <a:r>
              <a:rPr lang="ru-RU" b="1" dirty="0">
                <a:solidFill>
                  <a:schemeClr val="bg1"/>
                </a:solidFill>
              </a:rPr>
              <a:t>Кто же я? Хитрющий…КАРЛСОН!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140968"/>
            <a:ext cx="2483767" cy="2575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0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-1"/>
            <a:ext cx="5112569" cy="393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0"/>
            <a:ext cx="2190750" cy="2085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3623">
            <a:off x="4582344" y="2204864"/>
            <a:ext cx="4248472" cy="429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4318">
            <a:off x="794914" y="3761037"/>
            <a:ext cx="3444525" cy="258339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63888" y="61568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 роли МАРЬЮШКИ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6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694">
            <a:off x="688979" y="919833"/>
            <a:ext cx="6396203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19249" y="764704"/>
            <a:ext cx="3528392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Всем детям я советую</a:t>
            </a:r>
          </a:p>
          <a:p>
            <a:r>
              <a:rPr lang="ru-RU" sz="2400" b="1" dirty="0" smtClean="0"/>
              <a:t>Все делать точно так,</a:t>
            </a:r>
          </a:p>
          <a:p>
            <a:r>
              <a:rPr lang="ru-RU" sz="2400" b="1" dirty="0" smtClean="0"/>
              <a:t>Как делает старуха</a:t>
            </a:r>
          </a:p>
          <a:p>
            <a:r>
              <a:rPr lang="ru-RU" sz="2400" b="1" dirty="0" smtClean="0"/>
              <a:t>По кличке ШАПОКЛЯК!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9" b="92664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3691555"/>
            <a:ext cx="1907704" cy="31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8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698269"/>
            <a:ext cx="5479657" cy="546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0040" y="4352726"/>
            <a:ext cx="421196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В </a:t>
            </a:r>
            <a:r>
              <a:rPr lang="ru-RU" sz="2800" b="1" dirty="0" smtClean="0"/>
              <a:t>ШАПОЧКЕ я КРАСНОЙ,</a:t>
            </a:r>
            <a:endParaRPr lang="ru-RU" sz="2800" b="1" dirty="0"/>
          </a:p>
          <a:p>
            <a:r>
              <a:rPr lang="ru-RU" sz="2800" b="1" dirty="0"/>
              <a:t>Пирожки в корзинке.</a:t>
            </a:r>
          </a:p>
          <a:p>
            <a:r>
              <a:rPr lang="ru-RU" sz="2800" b="1" dirty="0"/>
              <a:t>Вот шагаю к бабушке</a:t>
            </a:r>
          </a:p>
          <a:p>
            <a:r>
              <a:rPr lang="ru-RU" sz="2800" b="1" dirty="0"/>
              <a:t>По лесной тропинке.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82" l="0" r="99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60648"/>
            <a:ext cx="259464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8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28409">
            <a:off x="618975" y="946187"/>
            <a:ext cx="4847352" cy="327352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0468662">
            <a:off x="2092005" y="4606111"/>
            <a:ext cx="6366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любой вам подтвердит: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доктор… АЙБОЛИТ!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76672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5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149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30</cp:revision>
  <dcterms:created xsi:type="dcterms:W3CDTF">2015-03-03T19:07:26Z</dcterms:created>
  <dcterms:modified xsi:type="dcterms:W3CDTF">2015-12-02T18:46:53Z</dcterms:modified>
</cp:coreProperties>
</file>