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57" r:id="rId11"/>
    <p:sldId id="258" r:id="rId12"/>
    <p:sldId id="259" r:id="rId13"/>
    <p:sldId id="260" r:id="rId14"/>
    <p:sldId id="27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54" autoAdjust="0"/>
  </p:normalViewPr>
  <p:slideViewPr>
    <p:cSldViewPr>
      <p:cViewPr varScale="1">
        <p:scale>
          <a:sx n="67" d="100"/>
          <a:sy n="67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571480"/>
            <a:ext cx="9144000" cy="207170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История</a:t>
            </a:r>
            <a:r>
              <a:rPr lang="ru-RU" sz="6000" dirty="0" smtClean="0"/>
              <a:t> </a:t>
            </a:r>
            <a:r>
              <a:rPr lang="ru-RU" sz="7200" dirty="0" smtClean="0"/>
              <a:t>фиалки,</a:t>
            </a:r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sz="3200" dirty="0" smtClean="0"/>
              <a:t>или как все начиналось?</a:t>
            </a:r>
            <a:endParaRPr lang="ru-RU" sz="32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628" y="4357694"/>
            <a:ext cx="4000528" cy="2214578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Составила Кашкарова С.В.</a:t>
            </a:r>
            <a:endParaRPr lang="en-US" dirty="0" smtClean="0"/>
          </a:p>
          <a:p>
            <a:pPr algn="r"/>
            <a:r>
              <a:rPr lang="ru-RU" dirty="0" smtClean="0"/>
              <a:t>воспитатель </a:t>
            </a:r>
          </a:p>
          <a:p>
            <a:pPr algn="r"/>
            <a:r>
              <a:rPr lang="ru-RU" dirty="0" smtClean="0"/>
              <a:t>МБДОУ «Центр развития ребенка – детский сад №2»</a:t>
            </a:r>
          </a:p>
          <a:p>
            <a:pPr algn="r"/>
            <a:r>
              <a:rPr lang="ru-RU" dirty="0" err="1" smtClean="0"/>
              <a:t>г.Сатка</a:t>
            </a:r>
            <a:endParaRPr lang="ru-RU" dirty="0"/>
          </a:p>
        </p:txBody>
      </p:sp>
      <p:pic>
        <p:nvPicPr>
          <p:cNvPr id="8" name="Рисунок 7" descr="разные фиалк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357430"/>
            <a:ext cx="4777968" cy="331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Горы Африки – Родина фиалок</a:t>
            </a:r>
            <a:endParaRPr lang="ru-RU" dirty="0"/>
          </a:p>
        </p:txBody>
      </p:sp>
      <p:pic>
        <p:nvPicPr>
          <p:cNvPr id="5" name="Содержимое 4" descr="африканские джунгли - родина фиало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1785926"/>
            <a:ext cx="3310465" cy="2482849"/>
          </a:xfrm>
        </p:spPr>
      </p:pic>
      <p:pic>
        <p:nvPicPr>
          <p:cNvPr id="6" name="Рисунок 5" descr="горы в африк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357298"/>
            <a:ext cx="4476781" cy="3357586"/>
          </a:xfrm>
          <a:prstGeom prst="rect">
            <a:avLst/>
          </a:prstGeom>
        </p:spPr>
      </p:pic>
      <p:pic>
        <p:nvPicPr>
          <p:cNvPr id="7" name="Рисунок 6" descr="горы растительный мир афри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4876" y="3429000"/>
            <a:ext cx="4310066" cy="323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9001156" cy="57150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  Впервые фиалки обнаружил немецкий барон </a:t>
            </a:r>
            <a:r>
              <a:rPr lang="ru-RU" sz="2000" dirty="0" err="1" smtClean="0"/>
              <a:t>Сен-Поль</a:t>
            </a:r>
            <a:r>
              <a:rPr lang="ru-RU" sz="2000" dirty="0" smtClean="0"/>
              <a:t> 120 лет назад.     Он  гулял со своей невестой в африканских джунглях. Это были </a:t>
            </a:r>
            <a:r>
              <a:rPr lang="ru-RU" sz="2000" dirty="0" err="1" smtClean="0"/>
              <a:t>Узамбарские</a:t>
            </a:r>
            <a:r>
              <a:rPr lang="ru-RU" sz="2000" dirty="0" smtClean="0"/>
              <a:t> горы Восточной Африки. Спасаясь от жары, молодые люди прятались в тени деревьев.</a:t>
            </a:r>
            <a:endParaRPr lang="ru-RU" sz="2000" dirty="0"/>
          </a:p>
        </p:txBody>
      </p:sp>
      <p:pic>
        <p:nvPicPr>
          <p:cNvPr id="6" name="Рисунок 5" descr="африканские джунгли - родина фиало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571612"/>
            <a:ext cx="6881834" cy="516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0" y="142852"/>
            <a:ext cx="9001156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Барон заметил неизвестные фиолетовые цветы. Они росли в расщелине на обомшелом камне. Цветы как будто светились бледно-голубым светом в чашечках из темно-зеленых листьев. А в середине ярко горел желтый огонек. </a:t>
            </a:r>
            <a:endParaRPr lang="ru-RU" sz="2000" dirty="0"/>
          </a:p>
        </p:txBody>
      </p:sp>
      <p:pic>
        <p:nvPicPr>
          <p:cNvPr id="14" name="Рисунок 13" descr="персефона и фиалки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00100" y="1500174"/>
            <a:ext cx="7215206" cy="5149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89916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Барон отправил цветы в Германию своему отцу-цветоводу.                           Это растение стали называть «</a:t>
            </a:r>
            <a:r>
              <a:rPr lang="ru-RU" sz="2000" dirty="0" err="1" smtClean="0"/>
              <a:t>Узамбарская</a:t>
            </a:r>
            <a:r>
              <a:rPr lang="ru-RU" sz="2000" dirty="0" smtClean="0"/>
              <a:t> фиалка» (по названию гор)     или </a:t>
            </a:r>
            <a:r>
              <a:rPr lang="ru-RU" sz="2000" dirty="0" err="1" smtClean="0"/>
              <a:t>сенполия</a:t>
            </a:r>
            <a:r>
              <a:rPr lang="ru-RU" sz="2000" dirty="0" smtClean="0"/>
              <a:t> (по имени первооткрывателя).</a:t>
            </a:r>
            <a:endParaRPr lang="ru-RU" sz="2000" dirty="0"/>
          </a:p>
        </p:txBody>
      </p:sp>
      <p:pic>
        <p:nvPicPr>
          <p:cNvPr id="4" name="Рисунок 3" descr="цветочная оранжере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57298"/>
            <a:ext cx="9144000" cy="502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0801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Фиалка стала любимым растением многих цветоводов. Любители комнатных растений выращивают самые разные сорта </a:t>
            </a:r>
            <a:r>
              <a:rPr lang="ru-RU" sz="2000" dirty="0" err="1" smtClean="0"/>
              <a:t>сенполии</a:t>
            </a:r>
            <a:r>
              <a:rPr lang="ru-RU" sz="2000" dirty="0" smtClean="0"/>
              <a:t>. Они устраивают выставки, на которых соревнуются в разнообразии и красоте своих цветов. </a:t>
            </a:r>
            <a:endParaRPr lang="ru-RU" sz="2000" dirty="0"/>
          </a:p>
        </p:txBody>
      </p:sp>
      <p:pic>
        <p:nvPicPr>
          <p:cNvPr id="4" name="Рисунок 3" descr="выставка фиалок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428736"/>
            <a:ext cx="7858180" cy="5264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Сегодня существует более 20 тысяч сортов фиалок, которые отличаются разнообразием окраски и формы цветков и листьев.</a:t>
            </a:r>
            <a:endParaRPr lang="ru-RU" sz="2000" dirty="0"/>
          </a:p>
        </p:txBody>
      </p:sp>
      <p:pic>
        <p:nvPicPr>
          <p:cNvPr id="4" name="Рисунок 3" descr="выставка фиало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071546"/>
            <a:ext cx="7433716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огиня красоты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00167" y="500041"/>
            <a:ext cx="6340122" cy="461099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БОГИНЯ КРАСОТЫ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иалка 8 март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5" y="285727"/>
            <a:ext cx="7000923" cy="509158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620156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8 МАРТА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алка весенняя акварельjpg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2975" y="285728"/>
            <a:ext cx="6929487" cy="503962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ВЕСЕННЯЯ АКВАРЕЛЬ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алка волшебная ночь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14290"/>
            <a:ext cx="7391424" cy="537558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ВОЛШЕБНАЯ НОЧЬ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иалка в природ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285728"/>
            <a:ext cx="5810290" cy="435771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-142908" y="142874"/>
            <a:ext cx="9134508" cy="685802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</a:t>
            </a:r>
          </a:p>
          <a:p>
            <a:pPr algn="just">
              <a:buNone/>
            </a:pPr>
            <a:r>
              <a:rPr lang="ru-RU" sz="2000" dirty="0" smtClean="0"/>
              <a:t>    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История любви человека к чудесному цветку – фиалке – начинается с глубокой древности, проходит через столетия и доходит до наших дней. Люди с давних времен полюбили фиалку за нежность, хрупкость, скромность, замечательный лиловый окрас лепестков и тонкий, присущий только ей, не сравнимый ни с чем, аромат. Как все прекрасное и непостижимое в этом мире, фиалка издревле сопровождается легендами и сказаниями.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алка звонкая капель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214290"/>
            <a:ext cx="7248548" cy="527167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548718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ЗВОНКАЯ КАПЕЛЬ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КАМЕННЫЙ ЦВЕТОК</a:t>
            </a:r>
            <a:endParaRPr lang="ru-RU" sz="3600" dirty="0"/>
          </a:p>
        </p:txBody>
      </p:sp>
      <p:pic>
        <p:nvPicPr>
          <p:cNvPr id="9" name="Рисунок 8" descr="фиалка каменный цветок.jpe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14414" y="214290"/>
            <a:ext cx="6965205" cy="5065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иалка королева осени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14290"/>
            <a:ext cx="7500990" cy="545526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КОРОЛЕВА ОСЕНИ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иалка космическая легенд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142852"/>
            <a:ext cx="7572428" cy="5507221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КОСМИЧЕСКАЯ ЛЕГЕНДА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любаша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28662" y="214290"/>
            <a:ext cx="7427801" cy="54020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ЛЮБАША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морозная вишня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14290"/>
            <a:ext cx="7358114" cy="53513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334404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МОРОЗНАЯ ВИШНЯ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небесный замок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214290"/>
            <a:ext cx="7429552" cy="540331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334404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НЕБЕСНЫЙ ЗАМОК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лесной родник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57224" y="214290"/>
            <a:ext cx="7572428" cy="55072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ЛЕСНОЙ РОДНИК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осенний романс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7677176" cy="55834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77280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ОСЕННИЙ РОМАНС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первое свидание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786" y="214290"/>
            <a:ext cx="7643866" cy="55591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05842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ПЕРВОЕ СВИДАНИЕ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000132"/>
          </a:xfrm>
        </p:spPr>
        <p:txBody>
          <a:bodyPr/>
          <a:lstStyle/>
          <a:p>
            <a:pPr algn="ctr"/>
            <a:r>
              <a:rPr lang="ru-RU" dirty="0" smtClean="0"/>
              <a:t>Легенда о фиалке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77318" cy="49371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Один из главных героев древнегреческих мифов – вечно юный, златокудрый, сияющий светом, бог Солнца – Аполлон.</a:t>
            </a:r>
            <a:endParaRPr lang="ru-RU" sz="2000" dirty="0"/>
          </a:p>
        </p:txBody>
      </p:sp>
      <p:pic>
        <p:nvPicPr>
          <p:cNvPr id="4" name="Рисунок 3" descr="бог солнца аполлон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1857364"/>
            <a:ext cx="6238890" cy="486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персиковое сияние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214290"/>
            <a:ext cx="7500990" cy="545526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05842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ПЕРСИКОВОЕ СИЯНИЕ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иалка призрак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1538" y="285728"/>
            <a:ext cx="7367045" cy="535785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05842" cy="5222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ПРИЗРАК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6146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ЗИМА УЛЫБАЕТСЯ</a:t>
            </a:r>
            <a:endParaRPr lang="ru-RU" sz="3600" dirty="0"/>
          </a:p>
        </p:txBody>
      </p:sp>
      <p:pic>
        <p:nvPicPr>
          <p:cNvPr id="7" name="Рисунок 6" descr="фиалка зима улыбаетс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14480" y="214290"/>
            <a:ext cx="5715000" cy="55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2400 лет назад фиалку уже знали в Древней Греции. Ею украшали помещения, где происходили празднества.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Фиалка была эмблемой древнего города Афины.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Жители Эллады украшали фиалками себя, свои дома, статуи богов.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Древние римляне считали фиалку целебным растением.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Римские поэты воспевали фиалку в поэмах.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Сицилийский город </a:t>
            </a:r>
            <a:r>
              <a:rPr lang="ru-RU" sz="2800" dirty="0" err="1" smtClean="0"/>
              <a:t>Генна</a:t>
            </a:r>
            <a:r>
              <a:rPr lang="ru-RU" sz="2800" dirty="0" smtClean="0"/>
              <a:t> изображал фиалку на своих монетах.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2"/>
            <a:ext cx="8848725" cy="6643687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Однажды Аполлон воспылал любовью к одной из прекрасных дочерей Атласа. 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         дочери Атласа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                                                                                        бог Атлас (Атлант)</a:t>
            </a:r>
            <a:endParaRPr lang="ru-RU" sz="2000" dirty="0"/>
          </a:p>
        </p:txBody>
      </p:sp>
      <p:pic>
        <p:nvPicPr>
          <p:cNvPr id="4" name="Рисунок 3" descr="бог атлас (атлант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1000108"/>
            <a:ext cx="4287144" cy="5000660"/>
          </a:xfrm>
          <a:prstGeom prst="rect">
            <a:avLst/>
          </a:prstGeom>
        </p:spPr>
      </p:pic>
      <p:pic>
        <p:nvPicPr>
          <p:cNvPr id="5" name="Рисунок 4" descr="дочери атланта - геспериды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500174"/>
            <a:ext cx="4214842" cy="389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42852"/>
            <a:ext cx="8848725" cy="59372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 Бог Солнца преследовал бедную девушку. Она не знала, как спастись от палящих лучей, окружавших божественного красавца.</a:t>
            </a:r>
            <a:endParaRPr lang="ru-RU" sz="2000" dirty="0"/>
          </a:p>
        </p:txBody>
      </p:sp>
      <p:pic>
        <p:nvPicPr>
          <p:cNvPr id="4" name="Рисунок 3" descr="бог солнц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2" y="1000108"/>
            <a:ext cx="4357686" cy="3943608"/>
          </a:xfrm>
          <a:prstGeom prst="rect">
            <a:avLst/>
          </a:prstGeom>
        </p:spPr>
      </p:pic>
      <p:pic>
        <p:nvPicPr>
          <p:cNvPr id="5" name="Рисунок 4" descr="дочь атласа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571612"/>
            <a:ext cx="399268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0" y="285728"/>
            <a:ext cx="91440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Последняя надежда осталась у несчастной  – обратиться к великому и могущественному  Зевсу с мольбой укрыть и защитить её.</a:t>
            </a:r>
            <a:endParaRPr lang="ru-RU" sz="2000" dirty="0"/>
          </a:p>
        </p:txBody>
      </p:sp>
      <p:pic>
        <p:nvPicPr>
          <p:cNvPr id="8" name="Рисунок 7" descr="зевс-громовержец бог всех богов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000108"/>
            <a:ext cx="7000894" cy="5600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28670"/>
            <a:ext cx="3929058" cy="51514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Услышав мольбу бедной                                                                                 девушки, Бог всех богов,                                                                      громовержец Зевс превратил                                                                                 её в чудную фиалку, и укрыл                                                                                    в тени кустов.  </a:t>
            </a:r>
          </a:p>
          <a:p>
            <a:pPr>
              <a:buNone/>
            </a:pPr>
            <a:r>
              <a:rPr lang="ru-RU" sz="2000" dirty="0" smtClean="0"/>
              <a:t>      Каждую весну фиалка                                                                              расцветала и наполняла                                                                              небесные леса своим                                                                              благоуханием… </a:t>
            </a:r>
          </a:p>
          <a:p>
            <a:pPr>
              <a:buNone/>
            </a:pPr>
            <a:r>
              <a:rPr lang="ru-RU" sz="2000" dirty="0" smtClean="0"/>
              <a:t>      Наверное, так и осталась бы она на небесах, недоступная простым смертным, если бы не одно происшествие.                                                                                                       </a:t>
            </a:r>
            <a:endParaRPr lang="ru-RU" sz="2000" dirty="0"/>
          </a:p>
        </p:txBody>
      </p:sp>
      <p:pic>
        <p:nvPicPr>
          <p:cNvPr id="4" name="Рисунок 3" descr="девушка-фиал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214290"/>
            <a:ext cx="5002788" cy="6300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 flipH="1">
            <a:off x="5715008" y="857232"/>
            <a:ext cx="3286148" cy="52228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  Однажды дочь Зевса Персефона прогуливалась в небесном лесу и собирала цветы. В это время как раз цвели фиалки. </a:t>
            </a:r>
          </a:p>
          <a:p>
            <a:pPr>
              <a:buNone/>
            </a:pPr>
            <a:r>
              <a:rPr lang="ru-RU" sz="2000" dirty="0" smtClean="0"/>
              <a:t>     Неожиданно в саду появился Аид – повелитель царства мертвых. Он похитил девушку.</a:t>
            </a:r>
            <a:endParaRPr lang="ru-RU" sz="2000" dirty="0"/>
          </a:p>
        </p:txBody>
      </p:sp>
      <p:pic>
        <p:nvPicPr>
          <p:cNvPr id="4" name="Рисунок 3" descr="похищение персефоны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214290"/>
            <a:ext cx="5775198" cy="6858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290"/>
            <a:ext cx="9144000" cy="66437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/>
              <a:t>     Испуганная Персефона выронила цветы из рук, а они упали прямо вниз, на землю, где и проросли, став прародителями всех фиалок…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Эта грустная история – миф Древней Греции.</a:t>
            </a:r>
          </a:p>
          <a:p>
            <a:pPr algn="ctr">
              <a:buNone/>
            </a:pPr>
            <a:r>
              <a:rPr lang="ru-RU" sz="2000" dirty="0" smtClean="0"/>
              <a:t>  А на самом деле… 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Рисунок 3" descr="персефона уронила фиалки на землю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857232"/>
            <a:ext cx="6786610" cy="5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170</TotalTime>
  <Words>537</Words>
  <Application>Microsoft Office PowerPoint</Application>
  <PresentationFormat>Экран (4:3)</PresentationFormat>
  <Paragraphs>92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История фиалки,  или как все начиналось?</vt:lpstr>
      <vt:lpstr>Слайд 2</vt:lpstr>
      <vt:lpstr>Легенда о фиалке</vt:lpstr>
      <vt:lpstr>Слайд 4</vt:lpstr>
      <vt:lpstr>Слайд 5</vt:lpstr>
      <vt:lpstr>Слайд 6</vt:lpstr>
      <vt:lpstr>Слайд 7</vt:lpstr>
      <vt:lpstr>Слайд 8</vt:lpstr>
      <vt:lpstr>Слайд 9</vt:lpstr>
      <vt:lpstr>      Горы Африки – Родина фиалок</vt:lpstr>
      <vt:lpstr>Слайд 11</vt:lpstr>
      <vt:lpstr>Слайд 12</vt:lpstr>
      <vt:lpstr>Слайд 13</vt:lpstr>
      <vt:lpstr>Слайд 14</vt:lpstr>
      <vt:lpstr>Слайд 15</vt:lpstr>
      <vt:lpstr>  БОГИНЯ КРАСОТЫ</vt:lpstr>
      <vt:lpstr>  8 МАРТА</vt:lpstr>
      <vt:lpstr>  ВЕСЕННЯЯ АКВАРЕЛЬ</vt:lpstr>
      <vt:lpstr>   ВОЛШЕБНАЯ НОЧЬ</vt:lpstr>
      <vt:lpstr>   ЗВОНКАЯ КАПЕЛЬ</vt:lpstr>
      <vt:lpstr>  КАМЕННЫЙ ЦВЕТОК</vt:lpstr>
      <vt:lpstr>   КОРОЛЕВА ОСЕНИ</vt:lpstr>
      <vt:lpstr>   КОСМИЧЕСКАЯ ЛЕГЕНДА</vt:lpstr>
      <vt:lpstr>   ЛЮБАША</vt:lpstr>
      <vt:lpstr>   МОРОЗНАЯ ВИШНЯ</vt:lpstr>
      <vt:lpstr>   НЕБЕСНЫЙ ЗАМОК</vt:lpstr>
      <vt:lpstr>   ЛЕСНОЙ РОДНИК</vt:lpstr>
      <vt:lpstr>   ОСЕННИЙ РОМАНС</vt:lpstr>
      <vt:lpstr>   ПЕРВОЕ СВИДАНИЕ</vt:lpstr>
      <vt:lpstr>   ПЕРСИКОВОЕ СИЯНИЕ</vt:lpstr>
      <vt:lpstr>   ПРИЗРАК</vt:lpstr>
      <vt:lpstr>Слайд 32</vt:lpstr>
      <vt:lpstr>Это интересно: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2015-12-05T12:10:34Z</dcterms:modified>
</cp:coreProperties>
</file>