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EED5-49A0-412F-98AF-6C630462511E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0C86-9CEC-4E1B-8836-9EACDBFA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FD84-8D82-4C1F-AE12-E29E1F68ECF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320F-0D0F-4264-871B-CE58CB7C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553798_006_WallpapersNature_190509_Go2LoadCOM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332656"/>
            <a:ext cx="6912768" cy="6284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листопад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6039790_1417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96652"/>
            <a:ext cx="8496944" cy="63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539124_RedSquirrel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564904"/>
            <a:ext cx="6391656" cy="3941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54868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</a:t>
            </a:r>
          </a:p>
          <a:p>
            <a:r>
              <a:rPr lang="ru-RU" dirty="0" smtClean="0"/>
              <a:t> - запасает грибы, орехи, жёлуди, складывает это в дупло и развешивает на сучках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3265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Хожу в пушистой шубе,</a:t>
            </a:r>
            <a:br>
              <a:rPr lang="ru-RU" sz="2000" b="1" i="1" dirty="0" smtClean="0"/>
            </a:br>
            <a:r>
              <a:rPr lang="ru-RU" sz="2000" b="1" i="1" dirty="0" smtClean="0"/>
              <a:t>Живу в густом лесу.</a:t>
            </a:r>
            <a:br>
              <a:rPr lang="ru-RU" sz="2000" b="1" i="1" dirty="0" smtClean="0"/>
            </a:br>
            <a:r>
              <a:rPr lang="ru-RU" sz="2000" b="1" i="1" dirty="0" smtClean="0"/>
              <a:t>В дупле на старом дубе</a:t>
            </a:r>
            <a:br>
              <a:rPr lang="ru-RU" sz="2000" b="1" i="1" dirty="0" smtClean="0"/>
            </a:br>
            <a:r>
              <a:rPr lang="ru-RU" sz="2000" b="1" i="1" dirty="0" smtClean="0"/>
              <a:t>Орешки я грызу.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674e68c5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096000" cy="4086225"/>
          </a:xfrm>
          <a:prstGeom prst="rect">
            <a:avLst/>
          </a:prstGeom>
        </p:spPr>
      </p:pic>
      <p:pic>
        <p:nvPicPr>
          <p:cNvPr id="3" name="Рисунок 2" descr="ed26fa6be5f84791b7f0d20fe1511fb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99992" y="2996952"/>
            <a:ext cx="4474936" cy="363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kologicheskaya-poznavatelno-razvivayushhaya-gazeta-dlya-detej-i-roditelej-chudo-chado-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44161"/>
            <a:ext cx="8568952" cy="66253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67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0"/>
            <a:ext cx="8460432" cy="634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30932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</a:t>
            </a:r>
            <a:r>
              <a:rPr lang="ru-RU" i="1" dirty="0" smtClean="0"/>
              <a:t>ервый снег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4365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188640"/>
            <a:ext cx="7344816" cy="6340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52534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Посмотрим как животные готовятся к зиме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 зимо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91880" y="3573016"/>
            <a:ext cx="5508104" cy="3098309"/>
          </a:xfrm>
          <a:prstGeom prst="rect">
            <a:avLst/>
          </a:prstGeom>
        </p:spPr>
      </p:pic>
      <p:pic>
        <p:nvPicPr>
          <p:cNvPr id="3" name="Рисунок 2" descr="заяц летом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60648"/>
            <a:ext cx="3888432" cy="3344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6510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 </a:t>
            </a:r>
          </a:p>
          <a:p>
            <a:r>
              <a:rPr lang="ru-RU" dirty="0" smtClean="0"/>
              <a:t> - меняет шубку с серой на незаметную среди снега белую</a:t>
            </a:r>
          </a:p>
          <a:p>
            <a:r>
              <a:rPr lang="ru-RU" dirty="0" smtClean="0"/>
              <a:t> - не спит, пищи зимой мало, ест кору и веточки деревьев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0688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Маленький, беленький,</a:t>
            </a:r>
            <a:br>
              <a:rPr lang="ru-RU" sz="2600" b="1" i="1" dirty="0" smtClean="0"/>
            </a:br>
            <a:r>
              <a:rPr lang="ru-RU" sz="2600" b="1" i="1" dirty="0" smtClean="0"/>
              <a:t>По лесочку прыг-прыг,</a:t>
            </a:r>
            <a:br>
              <a:rPr lang="ru-RU" sz="2600" b="1" i="1" dirty="0" smtClean="0"/>
            </a:br>
            <a:r>
              <a:rPr lang="ru-RU" sz="2600" b="1" i="1" dirty="0" smtClean="0"/>
              <a:t>По снежочку тык-тык.</a:t>
            </a:r>
            <a:endParaRPr lang="ru-RU" sz="2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 зимо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2780928"/>
            <a:ext cx="6309320" cy="3943325"/>
          </a:xfrm>
          <a:prstGeom prst="rect">
            <a:avLst/>
          </a:prstGeom>
        </p:spPr>
      </p:pic>
      <p:pic>
        <p:nvPicPr>
          <p:cNvPr id="3" name="Рисунок 2" descr="лиса летом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16632"/>
            <a:ext cx="3657302" cy="3357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40466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/>
              <a:t>Рыжая хозяюшка</a:t>
            </a:r>
            <a:br>
              <a:rPr lang="ru-RU" sz="2500" b="1" i="1" dirty="0" smtClean="0"/>
            </a:br>
            <a:r>
              <a:rPr lang="ru-RU" sz="2500" b="1" i="1" dirty="0" smtClean="0"/>
              <a:t>Из лесу пришла.</a:t>
            </a:r>
            <a:br>
              <a:rPr lang="ru-RU" sz="2500" b="1" i="1" dirty="0" smtClean="0"/>
            </a:br>
            <a:r>
              <a:rPr lang="ru-RU" sz="2500" b="1" i="1" dirty="0" smtClean="0"/>
              <a:t>Всех кур пересчитала</a:t>
            </a:r>
            <a:br>
              <a:rPr lang="ru-RU" sz="2500" b="1" i="1" dirty="0" smtClean="0"/>
            </a:br>
            <a:r>
              <a:rPr lang="ru-RU" sz="2500" b="1" i="1" dirty="0" smtClean="0"/>
              <a:t>И с собой унесла.</a:t>
            </a:r>
            <a:endParaRPr lang="ru-RU" sz="25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05064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 </a:t>
            </a:r>
          </a:p>
          <a:p>
            <a:r>
              <a:rPr lang="ru-RU" dirty="0" smtClean="0"/>
              <a:t> - меняет шубку на более плотную, пушистую и теплую</a:t>
            </a:r>
          </a:p>
          <a:p>
            <a:r>
              <a:rPr lang="ru-RU" dirty="0" smtClean="0"/>
              <a:t> - не будет спать зимой, зимой охотится на мышей, зайцев, птичек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ра лисф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20688"/>
            <a:ext cx="8712968" cy="6061195"/>
          </a:xfrm>
          <a:prstGeom prst="rect">
            <a:avLst/>
          </a:prstGeom>
        </p:spPr>
      </p:pic>
      <p:pic>
        <p:nvPicPr>
          <p:cNvPr id="2" name="Рисунок 1" descr="f4185d879af9d1d5fc254aa4861abf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548680"/>
            <a:ext cx="8712968" cy="6106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нора лисы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ack-bear-during-autumn-in-a-tre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88640"/>
            <a:ext cx="8676456" cy="5253988"/>
          </a:xfrm>
          <a:prstGeom prst="rect">
            <a:avLst/>
          </a:prstGeom>
        </p:spPr>
      </p:pic>
      <p:pic>
        <p:nvPicPr>
          <p:cNvPr id="3" name="Рисунок 2" descr="medv_berloga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8640960" cy="607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144" y="33265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Зимой спит,</a:t>
            </a:r>
            <a:br>
              <a:rPr lang="ru-RU" sz="2400" b="1" i="1" dirty="0" smtClean="0"/>
            </a:br>
            <a:r>
              <a:rPr lang="ru-RU" sz="2400" b="1" i="1" dirty="0" smtClean="0"/>
              <a:t>Летом – ульи ворошит.</a:t>
            </a:r>
            <a:endParaRPr lang="ru-RU" sz="2400" b="1" i="1" dirty="0"/>
          </a:p>
        </p:txBody>
      </p:sp>
      <p:pic>
        <p:nvPicPr>
          <p:cNvPr id="4" name="Рисунок 3" descr="Bear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51920" y="3224496"/>
            <a:ext cx="5155332" cy="3476167"/>
          </a:xfrm>
          <a:prstGeom prst="rect">
            <a:avLst/>
          </a:prstGeom>
        </p:spPr>
      </p:pic>
      <p:pic>
        <p:nvPicPr>
          <p:cNvPr id="5" name="Рисунок 4" descr="gruntovaya-berlog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88640"/>
            <a:ext cx="5280587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22108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</a:t>
            </a:r>
          </a:p>
          <a:p>
            <a:r>
              <a:rPr lang="ru-RU" dirty="0" smtClean="0"/>
              <a:t> - готовится к спячке в берлоге. Её готовит заранее, выстилая ветками и сухими листьями</a:t>
            </a:r>
          </a:p>
          <a:p>
            <a:r>
              <a:rPr lang="ru-RU" dirty="0" smtClean="0"/>
              <a:t> - еды, которую медведь любит (мёд, ягоды, трава и муравьи) зимой нет, поэтому наедается заранее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2609889"/>
            <a:ext cx="7289221" cy="4100529"/>
          </a:xfrm>
          <a:prstGeom prst="rect">
            <a:avLst/>
          </a:prstGeom>
        </p:spPr>
      </p:pic>
      <p:pic>
        <p:nvPicPr>
          <p:cNvPr id="4" name="Рисунок 3" descr="images0O7WFIJ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188640"/>
            <a:ext cx="2982211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Под соснами, под елками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Лежит мешок с иголками.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32656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ЁЖ</a:t>
            </a:r>
          </a:p>
          <a:p>
            <a:r>
              <a:rPr lang="ru-RU" dirty="0" smtClean="0"/>
              <a:t> - готовит норку для спячки, выбирает укромное место, наносит туда сухих листьев </a:t>
            </a:r>
          </a:p>
          <a:p>
            <a:r>
              <a:rPr lang="ru-RU" dirty="0" smtClean="0"/>
              <a:t> - зимой ничего не ест, еды нет (фруктов, овощей, насекомых, грибов, мышек)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177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Vihrovs</dc:creator>
  <cp:lastModifiedBy>Vihrovs</cp:lastModifiedBy>
  <cp:revision>45</cp:revision>
  <dcterms:created xsi:type="dcterms:W3CDTF">2015-11-18T19:44:16Z</dcterms:created>
  <dcterms:modified xsi:type="dcterms:W3CDTF">2015-12-01T22:46:04Z</dcterms:modified>
</cp:coreProperties>
</file>