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52128"/>
          </a:xfrm>
        </p:spPr>
        <p:txBody>
          <a:bodyPr/>
          <a:lstStyle/>
          <a:p>
            <a:r>
              <a:rPr lang="ru-RU" i="1" dirty="0" smtClean="0"/>
              <a:t>Отгадай загадку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9800" b="1" dirty="0">
                <a:latin typeface="Times New Roman Cyr"/>
              </a:rPr>
              <a:t>Мокнет птичка под дождём,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Не поётся на заказ...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Сереньким осенним днём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Улетает на Кавказ: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- Ну, на что мне лужи,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Я же не кораблик!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От жестокой стужи</a:t>
            </a:r>
            <a:br>
              <a:rPr lang="ru-RU" sz="9800" b="1" dirty="0">
                <a:latin typeface="Times New Roman Cyr"/>
              </a:rPr>
            </a:br>
            <a:r>
              <a:rPr lang="ru-RU" sz="9800" b="1" dirty="0">
                <a:latin typeface="Times New Roman Cyr"/>
              </a:rPr>
              <a:t>Зябнет певчий ...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9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84784"/>
            <a:ext cx="4419600" cy="16003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bigslide.ru/images/1/250/831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91527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6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4104456" cy="63367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Зяблик</a:t>
            </a:r>
          </a:p>
          <a:p>
            <a:pPr algn="l"/>
            <a:r>
              <a:rPr lang="ru-RU" sz="3000" b="1" dirty="0" smtClean="0"/>
              <a:t>Данное слово возникло от слов зябнуть, зяблый.</a:t>
            </a:r>
          </a:p>
          <a:p>
            <a:pPr algn="l"/>
            <a:r>
              <a:rPr lang="ru-RU" sz="3000" b="1" dirty="0" smtClean="0"/>
              <a:t>Зяблик прилетает с юга ранней весной, когда еще на полях еще лежит снег, в холодное «зяблое» время. И испытывает на себе малоприятное воздействие заморозков. И поэтому и назвали птицу зябликом.</a:t>
            </a:r>
            <a:endParaRPr lang="ru-RU" sz="3000" b="1" dirty="0"/>
          </a:p>
        </p:txBody>
      </p:sp>
      <p:pic>
        <p:nvPicPr>
          <p:cNvPr id="2050" name="Picture 2" descr="http://900igr.net/detskie_prezentatsii/nasekomye_i_ptitsy/ptitsy_8.files/slide0006_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8640"/>
            <a:ext cx="45720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0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Птицы лесов, садов и парков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97" y="96864"/>
            <a:ext cx="8856984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9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Зяблик - Птахи України (визначник, малюнки) - Фотоальбоми - Персональный сай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Гнездо зяблик строит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7494"/>
            <a:ext cx="8784976" cy="656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9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48872" cy="792088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sz="4000" dirty="0" smtClean="0"/>
              <a:t>ища</a:t>
            </a:r>
            <a:r>
              <a:rPr lang="ru-RU" dirty="0" smtClean="0"/>
              <a:t> з</a:t>
            </a:r>
            <a:r>
              <a:rPr lang="ru-RU" sz="3600" dirty="0" smtClean="0"/>
              <a:t>яблика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7992888" cy="52565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>
                <a:solidFill>
                  <a:srgbClr val="FFC000"/>
                </a:solidFill>
                <a:latin typeface="Arial"/>
              </a:rPr>
              <a:t>Зяблик</a:t>
            </a:r>
            <a:r>
              <a:rPr lang="ru-RU" dirty="0">
                <a:solidFill>
                  <a:srgbClr val="FFC000"/>
                </a:solidFill>
                <a:latin typeface="Arial"/>
              </a:rPr>
              <a:t> </a:t>
            </a:r>
            <a:r>
              <a:rPr lang="ru-RU" dirty="0">
                <a:latin typeface="Arial"/>
              </a:rPr>
              <a:t>– преимущественно растительноядная птица. Его пища на одну четверть состоит из животного корма и на три четверти из растительного – различных семян.</a:t>
            </a:r>
          </a:p>
          <a:p>
            <a:pPr algn="l"/>
            <a:r>
              <a:rPr lang="ru-RU" dirty="0" err="1">
                <a:latin typeface="Arial"/>
              </a:rPr>
              <a:t>Растительноядность</a:t>
            </a:r>
            <a:r>
              <a:rPr lang="ru-RU" dirty="0">
                <a:latin typeface="Arial"/>
              </a:rPr>
              <a:t> – характерная особенность всех вьюрковых. С помощью крепкого клюва, неровного нёба и сильных лицевых мышц зяблик справляется даже с очень твёрдым кормом. </a:t>
            </a:r>
            <a:r>
              <a:rPr lang="ru-RU" b="1" dirty="0">
                <a:latin typeface="Arial"/>
              </a:rPr>
              <a:t>Зяблик</a:t>
            </a:r>
            <a:r>
              <a:rPr lang="ru-RU" dirty="0">
                <a:latin typeface="Arial"/>
              </a:rPr>
              <a:t> одинаково легко разбивает панцири жуков и скорлупу семян. В состав меню </a:t>
            </a:r>
            <a:r>
              <a:rPr lang="ru-RU" b="1" dirty="0">
                <a:latin typeface="Arial"/>
              </a:rPr>
              <a:t>зяблика</a:t>
            </a:r>
            <a:r>
              <a:rPr lang="ru-RU" dirty="0">
                <a:latin typeface="Arial"/>
              </a:rPr>
              <a:t> входят семена сорняков и хвойных деревьев, зелёные почки листьев и цветов, лесные ягоды и рябина.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4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208912" cy="626469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C000"/>
                </a:solidFill>
                <a:latin typeface="Arial"/>
              </a:rPr>
              <a:t>Пение зяблика</a:t>
            </a:r>
          </a:p>
          <a:p>
            <a:pPr algn="l"/>
            <a:r>
              <a:rPr lang="ru-RU" dirty="0">
                <a:latin typeface="Arial"/>
              </a:rPr>
              <a:t>Свою песню птенцы </a:t>
            </a:r>
            <a:r>
              <a:rPr lang="ru-RU" b="1" dirty="0">
                <a:latin typeface="Arial"/>
              </a:rPr>
              <a:t>зяблика</a:t>
            </a:r>
            <a:r>
              <a:rPr lang="ru-RU" dirty="0">
                <a:latin typeface="Arial"/>
              </a:rPr>
              <a:t> учат, подражая пению взрослых самцов. Так они изучают определённый «диалект», характерный для данного района. Это пение очень важно для молодых самцов </a:t>
            </a:r>
            <a:r>
              <a:rPr lang="ru-RU" b="1" dirty="0">
                <a:latin typeface="Arial"/>
              </a:rPr>
              <a:t>зяблика</a:t>
            </a:r>
            <a:r>
              <a:rPr lang="ru-RU" dirty="0">
                <a:latin typeface="Arial"/>
              </a:rPr>
              <a:t>, когда они впервые обозначают границы своего участка. Мелодия изменяется в зависимости от места обитания. Песня </a:t>
            </a:r>
            <a:r>
              <a:rPr lang="ru-RU" b="1" dirty="0">
                <a:latin typeface="Arial"/>
              </a:rPr>
              <a:t>зябликов</a:t>
            </a:r>
            <a:r>
              <a:rPr lang="ru-RU" dirty="0">
                <a:latin typeface="Arial"/>
              </a:rPr>
              <a:t> звонкая, задорная с характерным «росчерком» в конце.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7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1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67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Отгадай загадку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Пища зяблика.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User</cp:lastModifiedBy>
  <cp:revision>5</cp:revision>
  <dcterms:created xsi:type="dcterms:W3CDTF">2015-04-01T07:46:16Z</dcterms:created>
  <dcterms:modified xsi:type="dcterms:W3CDTF">2015-04-20T04:31:59Z</dcterms:modified>
</cp:coreProperties>
</file>