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259" r:id="rId5"/>
    <p:sldId id="261" r:id="rId6"/>
    <p:sldId id="270" r:id="rId7"/>
    <p:sldId id="285" r:id="rId8"/>
    <p:sldId id="271" r:id="rId9"/>
    <p:sldId id="279" r:id="rId10"/>
    <p:sldId id="274" r:id="rId11"/>
    <p:sldId id="278" r:id="rId12"/>
    <p:sldId id="282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69" autoAdjust="0"/>
  </p:normalViewPr>
  <p:slideViewPr>
    <p:cSldViewPr>
      <p:cViewPr>
        <p:scale>
          <a:sx n="68" d="100"/>
          <a:sy n="68" d="100"/>
        </p:scale>
        <p:origin x="-123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A0137-068B-476C-B70B-DD9DE29046CC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2268B-3D84-46F8-87D6-6CE63FB1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1378C0-7583-4DBA-A6DB-170C1BBDEF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04EDCC-3E9A-42C3-AA13-86CC27072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:\132\0009-005-Kto-pridumal-alfav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3428992" cy="4263246"/>
          </a:xfrm>
          <a:prstGeom prst="rect">
            <a:avLst/>
          </a:prstGeom>
          <a:noFill/>
        </p:spPr>
      </p:pic>
      <p:pic>
        <p:nvPicPr>
          <p:cNvPr id="4099" name="Picture 3" descr="I:\132\hp01.06.2011ukraine_langu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3067050"/>
          </a:xfrm>
          <a:prstGeom prst="rect">
            <a:avLst/>
          </a:prstGeom>
          <a:noFill/>
        </p:spPr>
      </p:pic>
      <p:pic>
        <p:nvPicPr>
          <p:cNvPr id="4100" name="Picture 4" descr="I:\132\denipismennostiiprogrammai2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-285776"/>
            <a:ext cx="4714876" cy="2857520"/>
          </a:xfrm>
          <a:prstGeom prst="rect">
            <a:avLst/>
          </a:prstGeom>
          <a:noFill/>
        </p:spPr>
      </p:pic>
      <p:pic>
        <p:nvPicPr>
          <p:cNvPr id="4101" name="Picture 5" descr="I:\132\1257346788_12431522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543175"/>
            <a:ext cx="5715000" cy="43148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I:\132\ульяновс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572000" cy="6858000"/>
          </a:xfrm>
          <a:prstGeom prst="rect">
            <a:avLst/>
          </a:prstGeom>
          <a:noFill/>
        </p:spPr>
      </p:pic>
      <p:pic>
        <p:nvPicPr>
          <p:cNvPr id="20484" name="Picture 4" descr="I:\132\a-in-novosibir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-1071594"/>
            <a:ext cx="5386374" cy="9753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I:\132\87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pic>
        <p:nvPicPr>
          <p:cNvPr id="6147" name="Picture 3" descr="I:\132\83575950_e4efab68f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15242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14337"/>
            <a:ext cx="7772400" cy="1071569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кириллица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15362" name="Picture 2" descr="I:\132\61249992_1278488293_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467554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85728"/>
            <a:ext cx="6400800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335758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Титло, </a:t>
            </a:r>
            <a:r>
              <a:rPr lang="ru-RU" sz="2800" b="1" dirty="0" smtClean="0">
                <a:solidFill>
                  <a:srgbClr val="7030A0"/>
                </a:solidFill>
              </a:rPr>
              <a:t>реже</a:t>
            </a:r>
            <a:r>
              <a:rPr lang="ru-RU" sz="4000" b="1" dirty="0" smtClean="0">
                <a:solidFill>
                  <a:srgbClr val="FF0000"/>
                </a:solidFill>
              </a:rPr>
              <a:t> титла </a:t>
            </a:r>
            <a:r>
              <a:rPr lang="ru-RU" sz="3200" b="1" dirty="0" smtClean="0"/>
              <a:t>(от греч. </a:t>
            </a:r>
            <a:r>
              <a:rPr lang="ru-RU" sz="3200" b="1" dirty="0" err="1" smtClean="0"/>
              <a:t>títles</a:t>
            </a:r>
            <a:r>
              <a:rPr lang="ru-RU" sz="3200" b="1" dirty="0" smtClean="0"/>
              <a:t> — надпись), </a:t>
            </a:r>
            <a:r>
              <a:rPr lang="ru-RU" sz="2800" b="1" dirty="0" smtClean="0">
                <a:solidFill>
                  <a:srgbClr val="7030A0"/>
                </a:solidFill>
              </a:rPr>
              <a:t>в древней и средневековой (греческой, латинской, славянской) письменности надстрочный знак над сокращённым написанием слов (с пропуском одной или нескольких букв).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В древнерусской и славянской письменности Т. первоначально имело форму, близкую к прямой линии: </a:t>
            </a:r>
            <a:r>
              <a:rPr lang="ru-RU" sz="3200" b="1" dirty="0" smtClean="0">
                <a:solidFill>
                  <a:srgbClr val="FF0000"/>
                </a:solidFill>
              </a:rPr>
              <a:t>—, , ~,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:\132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143380"/>
            <a:ext cx="4214810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132\atta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214422"/>
            <a:ext cx="8215370" cy="52149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глаголица</a:t>
            </a:r>
            <a:endParaRPr lang="ru-RU" sz="5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7"/>
          </a:xfrm>
        </p:spPr>
        <p:txBody>
          <a:bodyPr/>
          <a:lstStyle/>
          <a:p>
            <a:r>
              <a:rPr lang="ru-RU" b="1" dirty="0" smtClean="0"/>
              <a:t>Буква - страшилище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I:\132\i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6072198" cy="5286388"/>
          </a:xfrm>
          <a:prstGeom prst="rect">
            <a:avLst/>
          </a:prstGeom>
          <a:noFill/>
        </p:spPr>
      </p:pic>
      <p:pic>
        <p:nvPicPr>
          <p:cNvPr id="3075" name="Picture 3" descr="I:\132\i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14752"/>
            <a:ext cx="3143240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I:\132\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3570" y="1"/>
            <a:ext cx="3500430" cy="13572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/>
                </a:solidFill>
              </a:rPr>
              <a:t>Буква -паразит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2285992"/>
            <a:ext cx="3500430" cy="35719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5"/>
                </a:solidFill>
              </a:rPr>
              <a:t>На 2080 стр.- 115 тыс. знаков.</a:t>
            </a:r>
          </a:p>
          <a:p>
            <a:r>
              <a:rPr lang="ru-RU" sz="2200" b="1" dirty="0" smtClean="0">
                <a:solidFill>
                  <a:schemeClr val="accent5"/>
                </a:solidFill>
              </a:rPr>
              <a:t>Их можно расположить на 70 стр.</a:t>
            </a:r>
            <a:endParaRPr lang="ru-RU" sz="2200" b="1" dirty="0">
              <a:solidFill>
                <a:schemeClr val="accent5"/>
              </a:solidFill>
            </a:endParaRPr>
          </a:p>
        </p:txBody>
      </p:sp>
      <p:pic>
        <p:nvPicPr>
          <p:cNvPr id="2050" name="Picture 2" descr="I:\132\mzl.nbbdltwd.320x480-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5643570" cy="7429528"/>
          </a:xfrm>
          <a:prstGeom prst="rect">
            <a:avLst/>
          </a:prstGeom>
          <a:noFill/>
        </p:spPr>
      </p:pic>
      <p:pic>
        <p:nvPicPr>
          <p:cNvPr id="2051" name="Picture 3" descr="I:\132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857628"/>
            <a:ext cx="2500330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214291"/>
            <a:ext cx="4886332" cy="33575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Слово </a:t>
            </a:r>
            <a:r>
              <a:rPr lang="ru-RU" sz="2800" dirty="0" smtClean="0">
                <a:solidFill>
                  <a:srgbClr val="FF0000"/>
                </a:solidFill>
              </a:rPr>
              <a:t>«ферт» </a:t>
            </a:r>
            <a:r>
              <a:rPr lang="ru-RU" sz="2800" dirty="0" smtClean="0"/>
              <a:t>значило «руки в боки».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Ходить фертом </a:t>
            </a:r>
            <a:r>
              <a:rPr lang="ru-RU" sz="2800" dirty="0" smtClean="0"/>
              <a:t>- быть самодовольным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I:\132\i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40" cy="3714752"/>
          </a:xfrm>
          <a:prstGeom prst="rect">
            <a:avLst/>
          </a:prstGeom>
          <a:noFill/>
        </p:spPr>
      </p:pic>
      <p:pic>
        <p:nvPicPr>
          <p:cNvPr id="6147" name="Picture 3" descr="I:\132\i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4643438" cy="3000372"/>
          </a:xfrm>
          <a:prstGeom prst="rect">
            <a:avLst/>
          </a:prstGeom>
          <a:noFill/>
        </p:spPr>
      </p:pic>
      <p:pic>
        <p:nvPicPr>
          <p:cNvPr id="6148" name="Picture 4" descr="I:\132\azbuka32-big - Макаров Георгий (5а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86190"/>
            <a:ext cx="4429124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69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Бумажная</vt:lpstr>
      <vt:lpstr>1_Бумажная</vt:lpstr>
      <vt:lpstr>2_Бумажная</vt:lpstr>
      <vt:lpstr>Слайд 1</vt:lpstr>
      <vt:lpstr>Слайд 2</vt:lpstr>
      <vt:lpstr>кириллица</vt:lpstr>
      <vt:lpstr>Титло, реже титла (от греч. títles — надпись), в древней и средневековой (греческой, латинской, славянской) письменности надстрочный знак над сокращённым написанием слов (с пропуском одной или нескольких букв).  В древнерусской и славянской письменности Т. первоначально имело форму, близкую к прямой линии: —, , ~, </vt:lpstr>
      <vt:lpstr>глаголица</vt:lpstr>
      <vt:lpstr>Буква - страшилище</vt:lpstr>
      <vt:lpstr>Слайд 7</vt:lpstr>
      <vt:lpstr> Буква -паразит</vt:lpstr>
      <vt:lpstr>Слово «ферт» значило «руки в боки».  Ходить фертом - быть самодовольным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Dmitry</cp:lastModifiedBy>
  <cp:revision>28</cp:revision>
  <dcterms:created xsi:type="dcterms:W3CDTF">2013-07-22T13:41:29Z</dcterms:created>
  <dcterms:modified xsi:type="dcterms:W3CDTF">2015-12-06T17:30:33Z</dcterms:modified>
</cp:coreProperties>
</file>