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A19FE-3DE7-401F-84A9-07562F31B6C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400D8-4F15-491C-A8A6-30A419E16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788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3569-F8BD-4BA8-B276-33E05DE2EEB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88AD-9D6F-47DA-8D17-F801A2A8AA9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3569-F8BD-4BA8-B276-33E05DE2EEB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88AD-9D6F-47DA-8D17-F801A2A8A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3569-F8BD-4BA8-B276-33E05DE2EEB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88AD-9D6F-47DA-8D17-F801A2A8A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3569-F8BD-4BA8-B276-33E05DE2EEB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88AD-9D6F-47DA-8D17-F801A2A8AA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3569-F8BD-4BA8-B276-33E05DE2EEB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88AD-9D6F-47DA-8D17-F801A2A8A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3569-F8BD-4BA8-B276-33E05DE2EEB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88AD-9D6F-47DA-8D17-F801A2A8AA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3569-F8BD-4BA8-B276-33E05DE2EEB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88AD-9D6F-47DA-8D17-F801A2A8AA9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3569-F8BD-4BA8-B276-33E05DE2EEB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88AD-9D6F-47DA-8D17-F801A2A8A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3569-F8BD-4BA8-B276-33E05DE2EEB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88AD-9D6F-47DA-8D17-F801A2A8A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3569-F8BD-4BA8-B276-33E05DE2EEB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88AD-9D6F-47DA-8D17-F801A2A8AA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3569-F8BD-4BA8-B276-33E05DE2EEB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88AD-9D6F-47DA-8D17-F801A2A8AA9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4B3569-F8BD-4BA8-B276-33E05DE2EEB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AE88AD-9D6F-47DA-8D17-F801A2A8AA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052735"/>
            <a:ext cx="6624736" cy="3816425"/>
          </a:xfrm>
        </p:spPr>
        <p:txBody>
          <a:bodyPr/>
          <a:lstStyle/>
          <a:p>
            <a:endParaRPr lang="ru-RU" sz="3600" dirty="0" smtClean="0"/>
          </a:p>
          <a:p>
            <a:r>
              <a:rPr lang="ru-RU" sz="3600" dirty="0" smtClean="0">
                <a:solidFill>
                  <a:schemeClr val="tx1"/>
                </a:solidFill>
              </a:rPr>
              <a:t>Прорычал </a:t>
            </a:r>
            <a:r>
              <a:rPr lang="ru-RU" sz="3600" dirty="0">
                <a:solidFill>
                  <a:schemeClr val="tx1"/>
                </a:solidFill>
              </a:rPr>
              <a:t>медведь в берлоге, </a:t>
            </a:r>
          </a:p>
          <a:p>
            <a:r>
              <a:rPr lang="ru-RU" sz="3600" dirty="0">
                <a:solidFill>
                  <a:schemeClr val="tx1"/>
                </a:solidFill>
              </a:rPr>
              <a:t>Промолчал сурок в норе. </a:t>
            </a:r>
          </a:p>
          <a:p>
            <a:r>
              <a:rPr lang="ru-RU" sz="3600" dirty="0">
                <a:solidFill>
                  <a:schemeClr val="tx1"/>
                </a:solidFill>
              </a:rPr>
              <a:t>Прорычали, промолчали - </a:t>
            </a:r>
          </a:p>
          <a:p>
            <a:r>
              <a:rPr lang="ru-RU" sz="3600" dirty="0">
                <a:solidFill>
                  <a:schemeClr val="tx1"/>
                </a:solidFill>
              </a:rPr>
              <a:t>И проснулись на заре.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0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620688"/>
            <a:ext cx="7848872" cy="57606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3200" dirty="0" smtClean="0"/>
          </a:p>
          <a:p>
            <a:pPr marL="4572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Весь день она спит, ну а ночью летает.</a:t>
            </a:r>
          </a:p>
          <a:p>
            <a:pPr marL="4572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Своими большими глазами сверкает.</a:t>
            </a:r>
          </a:p>
          <a:p>
            <a:pPr marL="4572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Ее острый слух и внимательный взгляд</a:t>
            </a:r>
          </a:p>
          <a:p>
            <a:pPr marL="4572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Разыщут в траве лягушат и мышат.</a:t>
            </a:r>
          </a:p>
          <a:p>
            <a:pPr marL="4572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Вращается кругом её голова </a:t>
            </a:r>
          </a:p>
          <a:p>
            <a:pPr marL="4572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И </a:t>
            </a:r>
            <a:r>
              <a:rPr lang="ru-RU" sz="3200" dirty="0" smtClean="0">
                <a:solidFill>
                  <a:schemeClr val="tx1"/>
                </a:solidFill>
              </a:rPr>
              <a:t>скажет «Угу» </a:t>
            </a:r>
            <a:r>
              <a:rPr lang="ru-RU" sz="3200" dirty="0">
                <a:solidFill>
                  <a:schemeClr val="tx1"/>
                </a:solidFill>
              </a:rPr>
              <a:t>нам лесная</a:t>
            </a:r>
            <a:r>
              <a:rPr lang="ru-RU" sz="3200" dirty="0" smtClean="0">
                <a:solidFill>
                  <a:schemeClr val="tx1"/>
                </a:solidFill>
              </a:rPr>
              <a:t>…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94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756" y="1772816"/>
            <a:ext cx="6216690" cy="4662518"/>
          </a:xfrm>
        </p:spPr>
      </p:pic>
      <p:sp>
        <p:nvSpPr>
          <p:cNvPr id="7" name="TextBox 6"/>
          <p:cNvSpPr txBox="1"/>
          <p:nvPr/>
        </p:nvSpPr>
        <p:spPr>
          <a:xfrm>
            <a:off x="683568" y="548680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… сова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86853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80920" cy="5721816"/>
          </a:xfrm>
        </p:spPr>
        <p:txBody>
          <a:bodyPr/>
          <a:lstStyle/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от-</a:t>
            </a:r>
            <a:r>
              <a:rPr lang="ru-RU" sz="3200" dirty="0" err="1" smtClean="0">
                <a:solidFill>
                  <a:schemeClr val="tx1"/>
                </a:solidFill>
              </a:rPr>
              <a:t>ча</a:t>
            </a:r>
            <a:r>
              <a:rPr lang="ru-RU" sz="3200" dirty="0" smtClean="0">
                <a:solidFill>
                  <a:schemeClr val="tx1"/>
                </a:solidFill>
              </a:rPr>
              <a:t>-</a:t>
            </a:r>
            <a:r>
              <a:rPr lang="ru-RU" sz="3200" dirty="0" err="1" smtClean="0">
                <a:solidFill>
                  <a:schemeClr val="tx1"/>
                </a:solidFill>
              </a:rPr>
              <a:t>ян</a:t>
            </a:r>
            <a:r>
              <a:rPr lang="ru-RU" sz="3200" dirty="0" smtClean="0">
                <a:solidFill>
                  <a:schemeClr val="tx1"/>
                </a:solidFill>
              </a:rPr>
              <a:t>-на-я             </a:t>
            </a:r>
            <a:r>
              <a:rPr lang="ru-RU" sz="3200" dirty="0" smtClean="0">
                <a:solidFill>
                  <a:schemeClr val="tx1"/>
                </a:solidFill>
              </a:rPr>
              <a:t>–    отчаянная</a:t>
            </a:r>
            <a:r>
              <a:rPr lang="ru-RU" sz="3200" dirty="0">
                <a:solidFill>
                  <a:schemeClr val="tx1"/>
                </a:solidFill>
              </a:rPr>
              <a:t>;</a:t>
            </a:r>
          </a:p>
          <a:p>
            <a:pPr marL="4572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хо-</a:t>
            </a:r>
            <a:r>
              <a:rPr lang="ru-RU" sz="3200" dirty="0" err="1">
                <a:solidFill>
                  <a:schemeClr val="tx1"/>
                </a:solidFill>
              </a:rPr>
              <a:t>ро</a:t>
            </a:r>
            <a:r>
              <a:rPr lang="ru-RU" sz="3200" dirty="0">
                <a:solidFill>
                  <a:schemeClr val="tx1"/>
                </a:solidFill>
              </a:rPr>
              <a:t>-</a:t>
            </a:r>
            <a:r>
              <a:rPr lang="ru-RU" sz="3200" dirty="0" err="1">
                <a:solidFill>
                  <a:schemeClr val="tx1"/>
                </a:solidFill>
              </a:rPr>
              <a:t>нишь-ся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         –    хоронишься;</a:t>
            </a:r>
            <a:endParaRPr lang="ru-RU" sz="32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сто-</a:t>
            </a:r>
            <a:r>
              <a:rPr lang="ru-RU" sz="3200" dirty="0" err="1">
                <a:solidFill>
                  <a:schemeClr val="tx1"/>
                </a:solidFill>
              </a:rPr>
              <a:t>ро</a:t>
            </a:r>
            <a:r>
              <a:rPr lang="ru-RU" sz="3200" dirty="0">
                <a:solidFill>
                  <a:schemeClr val="tx1"/>
                </a:solidFill>
              </a:rPr>
              <a:t>-</a:t>
            </a:r>
            <a:r>
              <a:rPr lang="ru-RU" sz="3200" dirty="0" err="1">
                <a:solidFill>
                  <a:schemeClr val="tx1"/>
                </a:solidFill>
              </a:rPr>
              <a:t>нишь-ся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        –   сторонишься</a:t>
            </a:r>
            <a:r>
              <a:rPr lang="ru-RU" sz="3200" dirty="0">
                <a:solidFill>
                  <a:schemeClr val="tx1"/>
                </a:solidFill>
              </a:rPr>
              <a:t>;</a:t>
            </a:r>
          </a:p>
          <a:p>
            <a:pPr marL="4572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рас-сер-</a:t>
            </a:r>
            <a:r>
              <a:rPr lang="ru-RU" sz="3200" dirty="0" err="1">
                <a:solidFill>
                  <a:schemeClr val="tx1"/>
                </a:solidFill>
              </a:rPr>
              <a:t>ди</a:t>
            </a:r>
            <a:r>
              <a:rPr lang="ru-RU" sz="3200" dirty="0">
                <a:solidFill>
                  <a:schemeClr val="tx1"/>
                </a:solidFill>
              </a:rPr>
              <a:t>-</a:t>
            </a:r>
            <a:r>
              <a:rPr lang="ru-RU" sz="3200" dirty="0" err="1">
                <a:solidFill>
                  <a:schemeClr val="tx1"/>
                </a:solidFill>
              </a:rPr>
              <a:t>лась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       –   рассердилась</a:t>
            </a:r>
            <a:r>
              <a:rPr lang="ru-RU" sz="3200" dirty="0">
                <a:solidFill>
                  <a:schemeClr val="tx1"/>
                </a:solidFill>
              </a:rPr>
              <a:t>;</a:t>
            </a:r>
          </a:p>
          <a:p>
            <a:pPr marL="45720" indent="0">
              <a:buNone/>
            </a:pPr>
            <a:r>
              <a:rPr lang="ru-RU" sz="3200" dirty="0" err="1">
                <a:solidFill>
                  <a:schemeClr val="tx1"/>
                </a:solidFill>
              </a:rPr>
              <a:t>пе</a:t>
            </a:r>
            <a:r>
              <a:rPr lang="ru-RU" sz="3200" dirty="0">
                <a:solidFill>
                  <a:schemeClr val="tx1"/>
                </a:solidFill>
              </a:rPr>
              <a:t>-ре-</a:t>
            </a:r>
            <a:r>
              <a:rPr lang="ru-RU" sz="3200" dirty="0" err="1">
                <a:solidFill>
                  <a:schemeClr val="tx1"/>
                </a:solidFill>
              </a:rPr>
              <a:t>кли</a:t>
            </a:r>
            <a:r>
              <a:rPr lang="ru-RU" sz="3200" dirty="0">
                <a:solidFill>
                  <a:schemeClr val="tx1"/>
                </a:solidFill>
              </a:rPr>
              <a:t>-ка-ют-</a:t>
            </a:r>
            <a:r>
              <a:rPr lang="ru-RU" sz="3200" dirty="0" err="1">
                <a:solidFill>
                  <a:schemeClr val="tx1"/>
                </a:solidFill>
              </a:rPr>
              <a:t>ся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  –   перекликаются</a:t>
            </a:r>
            <a:r>
              <a:rPr lang="ru-RU" sz="3200" dirty="0">
                <a:solidFill>
                  <a:schemeClr val="tx1"/>
                </a:solidFill>
              </a:rPr>
              <a:t>;</a:t>
            </a:r>
          </a:p>
          <a:p>
            <a:pPr marL="4572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за-</a:t>
            </a:r>
            <a:r>
              <a:rPr lang="ru-RU" sz="3200" dirty="0" err="1">
                <a:solidFill>
                  <a:schemeClr val="tx1"/>
                </a:solidFill>
              </a:rPr>
              <a:t>гля</a:t>
            </a:r>
            <a:r>
              <a:rPr lang="ru-RU" sz="3200" dirty="0">
                <a:solidFill>
                  <a:schemeClr val="tx1"/>
                </a:solidFill>
              </a:rPr>
              <a:t>-</a:t>
            </a:r>
            <a:r>
              <a:rPr lang="ru-RU" sz="3200" dirty="0" err="1">
                <a:solidFill>
                  <a:schemeClr val="tx1"/>
                </a:solidFill>
              </a:rPr>
              <a:t>ды</a:t>
            </a:r>
            <a:r>
              <a:rPr lang="ru-RU" sz="3200" dirty="0">
                <a:solidFill>
                  <a:schemeClr val="tx1"/>
                </a:solidFill>
              </a:rPr>
              <a:t>-</a:t>
            </a:r>
            <a:r>
              <a:rPr lang="ru-RU" sz="3200" dirty="0" err="1">
                <a:solidFill>
                  <a:schemeClr val="tx1"/>
                </a:solidFill>
              </a:rPr>
              <a:t>ва</a:t>
            </a:r>
            <a:r>
              <a:rPr lang="ru-RU" sz="3200" dirty="0">
                <a:solidFill>
                  <a:schemeClr val="tx1"/>
                </a:solidFill>
              </a:rPr>
              <a:t>-ют </a:t>
            </a:r>
            <a:r>
              <a:rPr lang="ru-RU" sz="3200" dirty="0" smtClean="0">
                <a:solidFill>
                  <a:schemeClr val="tx1"/>
                </a:solidFill>
              </a:rPr>
              <a:t>       –   заглядывают</a:t>
            </a:r>
            <a:r>
              <a:rPr lang="ru-RU" sz="3200" dirty="0">
                <a:solidFill>
                  <a:schemeClr val="tx1"/>
                </a:solidFill>
              </a:rPr>
              <a:t>;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ста </a:t>
            </a:r>
            <a:r>
              <a:rPr lang="ru-RU" sz="3200" dirty="0">
                <a:solidFill>
                  <a:schemeClr val="tx1"/>
                </a:solidFill>
              </a:rPr>
              <a:t>– </a:t>
            </a:r>
            <a:r>
              <a:rPr lang="ru-RU" sz="3200" dirty="0" err="1" smtClean="0">
                <a:solidFill>
                  <a:schemeClr val="tx1"/>
                </a:solidFill>
              </a:rPr>
              <a:t>рик</a:t>
            </a:r>
            <a:r>
              <a:rPr lang="ru-RU" sz="3200" dirty="0" smtClean="0">
                <a:solidFill>
                  <a:schemeClr val="tx1"/>
                </a:solidFill>
              </a:rPr>
              <a:t>            </a:t>
            </a:r>
            <a:r>
              <a:rPr lang="ru-RU" sz="3200" dirty="0" smtClean="0">
                <a:solidFill>
                  <a:schemeClr val="tx1"/>
                </a:solidFill>
              </a:rPr>
              <a:t>–    </a:t>
            </a:r>
            <a:r>
              <a:rPr lang="ru-RU" sz="3200" dirty="0" smtClean="0">
                <a:solidFill>
                  <a:schemeClr val="tx1"/>
                </a:solidFill>
              </a:rPr>
              <a:t>старик.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19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2592288" cy="10801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smtClean="0"/>
              <a:t>Клевер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73864"/>
            <a:ext cx="4176464" cy="33123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737454"/>
            <a:ext cx="5040560" cy="286149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60" y="1830048"/>
            <a:ext cx="3302598" cy="366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05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476672"/>
            <a:ext cx="7704856" cy="5616624"/>
          </a:xfrm>
        </p:spPr>
        <p:txBody>
          <a:bodyPr/>
          <a:lstStyle/>
          <a:p>
            <a:pPr marL="4572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Сова – отчаянная голова, уши торчком, нос крючком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endParaRPr lang="ru-RU" sz="36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Дружно не грузно, а врозь хоть брось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endParaRPr lang="ru-RU" sz="36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Была здорова, стала тощать, стала сбавлять молока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95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118</TotalTime>
  <Words>122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</dc:creator>
  <cp:lastModifiedBy>Катя</cp:lastModifiedBy>
  <cp:revision>9</cp:revision>
  <dcterms:created xsi:type="dcterms:W3CDTF">2014-11-24T19:25:08Z</dcterms:created>
  <dcterms:modified xsi:type="dcterms:W3CDTF">2014-11-25T11:03:13Z</dcterms:modified>
</cp:coreProperties>
</file>