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1" r:id="rId2"/>
    <p:sldId id="262" r:id="rId3"/>
    <p:sldId id="258" r:id="rId4"/>
    <p:sldId id="260" r:id="rId5"/>
    <p:sldId id="270" r:id="rId6"/>
    <p:sldId id="269" r:id="rId7"/>
    <p:sldId id="263" r:id="rId8"/>
    <p:sldId id="266" r:id="rId9"/>
    <p:sldId id="267" r:id="rId10"/>
    <p:sldId id="268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1088;&#1072;&#1073;&#1086;&#1090;&#1072;\&#1059;&#1095;&#1080;&#1090;&#1077;&#1083;&#1100;%20&#1075;&#1086;&#1076;&#1072;\&#1086;&#1073;&#1088;&#1077;&#1079;&#1072;&#1085;&#1085;&#1099;&#1081;%20&#1084;&#1086;&#1088;&#1086;&#1079;&#1082;&#1086;%20&#1095;&#1072;&#1089;&#1090;&#1100;%202,%20&#1084;&#1072;&#1088;&#1092;&#1091;&#1096;&#1072;.mp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1088;&#1072;&#1073;&#1086;&#1090;&#1072;\&#1059;&#1095;&#1080;&#1090;&#1077;&#1083;&#1100;%20&#1075;&#1086;&#1076;&#1072;\&#1086;&#1073;&#1088;&#1077;&#1079;&#1072;&#1085;&#1085;&#1099;&#1081;%20&#1084;&#1086;&#1088;&#1086;&#1079;&#1082;&#1086;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500042"/>
            <a:ext cx="7643866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4357694"/>
            <a:ext cx="7643866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2428868"/>
            <a:ext cx="7643866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00100" y="928670"/>
            <a:ext cx="64390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Печь, изба, вёдра, щука, бочка.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071538" y="2500306"/>
            <a:ext cx="65977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Лес, мачеха, падчерица, старик,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собаки.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071538" y="4429132"/>
            <a:ext cx="660475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Топор, бочка, хворост, кувшин,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баня.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928670"/>
            <a:ext cx="79296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4800" b="1" i="1" dirty="0" smtClean="0">
                <a:solidFill>
                  <a:srgbClr val="002060"/>
                </a:solidFill>
              </a:rPr>
              <a:t>Меня удивило….</a:t>
            </a:r>
            <a:endParaRPr lang="ru-RU" sz="4800" i="1" dirty="0" smtClean="0">
              <a:solidFill>
                <a:srgbClr val="002060"/>
              </a:solidFill>
            </a:endParaRPr>
          </a:p>
          <a:p>
            <a:pPr>
              <a:buFont typeface="Arial" charset="0"/>
              <a:buChar char="•"/>
            </a:pPr>
            <a:r>
              <a:rPr lang="ru-RU" sz="4800" b="1" i="1" dirty="0" smtClean="0">
                <a:solidFill>
                  <a:srgbClr val="002060"/>
                </a:solidFill>
              </a:rPr>
              <a:t>Мне стало жалко..</a:t>
            </a:r>
            <a:endParaRPr lang="ru-RU" sz="4800" i="1" dirty="0" smtClean="0">
              <a:solidFill>
                <a:srgbClr val="002060"/>
              </a:solidFill>
            </a:endParaRPr>
          </a:p>
          <a:p>
            <a:pPr>
              <a:buFont typeface="Arial" charset="0"/>
              <a:buChar char="•"/>
            </a:pPr>
            <a:r>
              <a:rPr lang="ru-RU" sz="4800" b="1" i="1" dirty="0" smtClean="0">
                <a:solidFill>
                  <a:srgbClr val="002060"/>
                </a:solidFill>
              </a:rPr>
              <a:t>Мне не понравилось…</a:t>
            </a:r>
            <a:endParaRPr lang="ru-RU" sz="4800" i="1" dirty="0" smtClean="0">
              <a:solidFill>
                <a:srgbClr val="002060"/>
              </a:solidFill>
            </a:endParaRPr>
          </a:p>
          <a:p>
            <a:pPr>
              <a:buFont typeface="Arial" charset="0"/>
              <a:buChar char="•"/>
            </a:pPr>
            <a:r>
              <a:rPr lang="ru-RU" sz="4800" b="1" i="1" dirty="0" smtClean="0">
                <a:solidFill>
                  <a:srgbClr val="002060"/>
                </a:solidFill>
              </a:rPr>
              <a:t>Меня восхитило…</a:t>
            </a:r>
          </a:p>
          <a:p>
            <a:pPr>
              <a:buFont typeface="Arial" charset="0"/>
              <a:buChar char="•"/>
            </a:pPr>
            <a:r>
              <a:rPr lang="ru-RU" sz="4800" b="1" i="1" dirty="0" smtClean="0">
                <a:solidFill>
                  <a:srgbClr val="002060"/>
                </a:solidFill>
              </a:rPr>
              <a:t>Меня поразило…</a:t>
            </a:r>
            <a:endParaRPr lang="ru-RU" sz="4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работа\день матери\99.jpg"/>
          <p:cNvPicPr>
            <a:picLocks noChangeAspect="1" noChangeArrowheads="1"/>
          </p:cNvPicPr>
          <p:nvPr/>
        </p:nvPicPr>
        <p:blipFill>
          <a:blip r:embed="rId2" cstate="print"/>
          <a:srcRect t="11579" b="20000"/>
          <a:stretch>
            <a:fillRect/>
          </a:stretch>
        </p:blipFill>
        <p:spPr bwMode="auto">
          <a:xfrm>
            <a:off x="0" y="1"/>
            <a:ext cx="9259402" cy="6858000"/>
          </a:xfrm>
          <a:prstGeom prst="rect">
            <a:avLst/>
          </a:prstGeom>
          <a:noFill/>
        </p:spPr>
      </p:pic>
      <p:sp>
        <p:nvSpPr>
          <p:cNvPr id="11" name="Овал 10"/>
          <p:cNvSpPr/>
          <p:nvPr/>
        </p:nvSpPr>
        <p:spPr>
          <a:xfrm>
            <a:off x="2357422" y="642918"/>
            <a:ext cx="5072098" cy="464347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i="1" dirty="0" smtClean="0">
                <a:solidFill>
                  <a:schemeClr val="accent6">
                    <a:lumMod val="50000"/>
                  </a:schemeClr>
                </a:solidFill>
              </a:rPr>
              <a:t>Народные сказки</a:t>
            </a:r>
            <a:endParaRPr lang="ru-RU" sz="6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та\день матери\24ZXf2_Dy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2446072" cy="3143247"/>
          </a:xfrm>
          <a:prstGeom prst="rect">
            <a:avLst/>
          </a:prstGeom>
          <a:noFill/>
        </p:spPr>
      </p:pic>
      <p:pic>
        <p:nvPicPr>
          <p:cNvPr id="1027" name="Picture 3" descr="D:\работа\день матери\6578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0"/>
            <a:ext cx="2431595" cy="3286148"/>
          </a:xfrm>
          <a:prstGeom prst="rect">
            <a:avLst/>
          </a:prstGeom>
          <a:noFill/>
        </p:spPr>
      </p:pic>
      <p:pic>
        <p:nvPicPr>
          <p:cNvPr id="1029" name="Picture 5" descr="D:\работа\день матери\ллллл.jpg"/>
          <p:cNvPicPr>
            <a:picLocks noChangeAspect="1" noChangeArrowheads="1"/>
          </p:cNvPicPr>
          <p:nvPr/>
        </p:nvPicPr>
        <p:blipFill>
          <a:blip r:embed="rId4" cstate="print"/>
          <a:srcRect l="37887" t="-909" r="7879"/>
          <a:stretch>
            <a:fillRect/>
          </a:stretch>
        </p:blipFill>
        <p:spPr bwMode="auto">
          <a:xfrm>
            <a:off x="1571604" y="3571876"/>
            <a:ext cx="2261013" cy="3000396"/>
          </a:xfrm>
          <a:prstGeom prst="rect">
            <a:avLst/>
          </a:prstGeom>
          <a:noFill/>
        </p:spPr>
      </p:pic>
      <p:pic>
        <p:nvPicPr>
          <p:cNvPr id="1031" name="Picture 7" descr="D:\работа\день матери\дддд.jpg"/>
          <p:cNvPicPr>
            <a:picLocks noChangeAspect="1" noChangeArrowheads="1"/>
          </p:cNvPicPr>
          <p:nvPr/>
        </p:nvPicPr>
        <p:blipFill>
          <a:blip r:embed="rId5" cstate="print"/>
          <a:srcRect l="5468" t="46053" r="61726" b="1458"/>
          <a:stretch>
            <a:fillRect/>
          </a:stretch>
        </p:blipFill>
        <p:spPr bwMode="auto">
          <a:xfrm>
            <a:off x="5786446" y="0"/>
            <a:ext cx="2571768" cy="3286148"/>
          </a:xfrm>
          <a:prstGeom prst="rect">
            <a:avLst/>
          </a:prstGeom>
          <a:noFill/>
        </p:spPr>
      </p:pic>
      <p:pic>
        <p:nvPicPr>
          <p:cNvPr id="1032" name="Picture 8" descr="D:\работа\день матери\0_144036_6a557485_XL.jpg"/>
          <p:cNvPicPr>
            <a:picLocks noChangeAspect="1" noChangeArrowheads="1"/>
          </p:cNvPicPr>
          <p:nvPr/>
        </p:nvPicPr>
        <p:blipFill>
          <a:blip r:embed="rId6" cstate="print"/>
          <a:srcRect l="55625" t="19943" r="6875"/>
          <a:stretch>
            <a:fillRect/>
          </a:stretch>
        </p:blipFill>
        <p:spPr bwMode="auto">
          <a:xfrm>
            <a:off x="4857752" y="3500438"/>
            <a:ext cx="2214578" cy="309670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работа\день матери\68.jpg"/>
          <p:cNvPicPr>
            <a:picLocks noChangeAspect="1" noChangeArrowheads="1"/>
          </p:cNvPicPr>
          <p:nvPr/>
        </p:nvPicPr>
        <p:blipFill>
          <a:blip r:embed="rId2" cstate="print"/>
          <a:srcRect b="15167"/>
          <a:stretch>
            <a:fillRect/>
          </a:stretch>
        </p:blipFill>
        <p:spPr bwMode="auto">
          <a:xfrm>
            <a:off x="0" y="2928934"/>
            <a:ext cx="1643042" cy="1133149"/>
          </a:xfrm>
          <a:prstGeom prst="rect">
            <a:avLst/>
          </a:prstGeom>
          <a:noFill/>
        </p:spPr>
      </p:pic>
      <p:pic>
        <p:nvPicPr>
          <p:cNvPr id="3075" name="Picture 3" descr="D:\работа\день матери\8D-6.jpg"/>
          <p:cNvPicPr>
            <a:picLocks noChangeAspect="1" noChangeArrowheads="1"/>
          </p:cNvPicPr>
          <p:nvPr/>
        </p:nvPicPr>
        <p:blipFill>
          <a:blip r:embed="rId3" cstate="print"/>
          <a:srcRect t="36498" r="-1068"/>
          <a:stretch>
            <a:fillRect/>
          </a:stretch>
        </p:blipFill>
        <p:spPr bwMode="auto">
          <a:xfrm>
            <a:off x="0" y="1500174"/>
            <a:ext cx="1643042" cy="1266957"/>
          </a:xfrm>
          <a:prstGeom prst="rect">
            <a:avLst/>
          </a:prstGeom>
          <a:noFill/>
        </p:spPr>
      </p:pic>
      <p:pic>
        <p:nvPicPr>
          <p:cNvPr id="3076" name="Picture 4" descr="D:\работа\день матери\6_96408f49c41d65f0ca075f3a20605361_1440391966.jpg"/>
          <p:cNvPicPr>
            <a:picLocks noChangeAspect="1" noChangeArrowheads="1"/>
          </p:cNvPicPr>
          <p:nvPr/>
        </p:nvPicPr>
        <p:blipFill>
          <a:blip r:embed="rId4" cstate="print"/>
          <a:srcRect l="55157" t="54124" r="10442" b="8405"/>
          <a:stretch>
            <a:fillRect/>
          </a:stretch>
        </p:blipFill>
        <p:spPr bwMode="auto">
          <a:xfrm>
            <a:off x="0" y="5701442"/>
            <a:ext cx="1643042" cy="1156558"/>
          </a:xfrm>
          <a:prstGeom prst="rect">
            <a:avLst/>
          </a:prstGeom>
          <a:noFill/>
        </p:spPr>
      </p:pic>
      <p:pic>
        <p:nvPicPr>
          <p:cNvPr id="3077" name="Picture 5" descr="D:\работа\день матери\i.jpg"/>
          <p:cNvPicPr>
            <a:picLocks noChangeAspect="1" noChangeArrowheads="1"/>
          </p:cNvPicPr>
          <p:nvPr/>
        </p:nvPicPr>
        <p:blipFill>
          <a:blip r:embed="rId5" cstate="print"/>
          <a:srcRect l="10901" r="19331"/>
          <a:stretch>
            <a:fillRect/>
          </a:stretch>
        </p:blipFill>
        <p:spPr bwMode="auto">
          <a:xfrm>
            <a:off x="0" y="4214819"/>
            <a:ext cx="1571604" cy="1244178"/>
          </a:xfrm>
          <a:prstGeom prst="rect">
            <a:avLst/>
          </a:prstGeom>
          <a:noFill/>
        </p:spPr>
      </p:pic>
      <p:pic>
        <p:nvPicPr>
          <p:cNvPr id="6" name="Picture 6" descr="D:\работа\день матери\iннн.jpg"/>
          <p:cNvPicPr>
            <a:picLocks noChangeAspect="1" noChangeArrowheads="1"/>
          </p:cNvPicPr>
          <p:nvPr/>
        </p:nvPicPr>
        <p:blipFill>
          <a:blip r:embed="rId6" cstate="print"/>
          <a:srcRect t="18883" b="17384"/>
          <a:stretch>
            <a:fillRect/>
          </a:stretch>
        </p:blipFill>
        <p:spPr bwMode="auto">
          <a:xfrm>
            <a:off x="1" y="0"/>
            <a:ext cx="1571604" cy="1285875"/>
          </a:xfrm>
          <a:prstGeom prst="rect">
            <a:avLst/>
          </a:prstGeom>
          <a:noFill/>
        </p:spPr>
      </p:pic>
      <p:sp>
        <p:nvSpPr>
          <p:cNvPr id="13" name="Скругленный прямоугольник 12"/>
          <p:cNvSpPr/>
          <p:nvPr/>
        </p:nvSpPr>
        <p:spPr>
          <a:xfrm>
            <a:off x="4071934" y="3143248"/>
            <a:ext cx="3214710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Холодило</a:t>
            </a:r>
            <a:endParaRPr lang="ru-RU" sz="28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071934" y="5715016"/>
            <a:ext cx="3214710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Скороход</a:t>
            </a:r>
            <a:endParaRPr lang="ru-RU" sz="2800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000496" y="1643050"/>
            <a:ext cx="3214710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Стреляло</a:t>
            </a:r>
            <a:endParaRPr lang="ru-RU" sz="2800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940700" y="201322"/>
            <a:ext cx="3214710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Опивало</a:t>
            </a:r>
            <a:endParaRPr lang="ru-RU" sz="2800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071934" y="4429132"/>
            <a:ext cx="3214710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Старичок с хворостом</a:t>
            </a:r>
            <a:endParaRPr lang="ru-RU" sz="2800" b="1" dirty="0"/>
          </a:p>
        </p:txBody>
      </p:sp>
      <p:sp>
        <p:nvSpPr>
          <p:cNvPr id="23" name="Стрелка вправо 22"/>
          <p:cNvSpPr/>
          <p:nvPr/>
        </p:nvSpPr>
        <p:spPr>
          <a:xfrm>
            <a:off x="2357422" y="571480"/>
            <a:ext cx="642942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2428860" y="1857364"/>
            <a:ext cx="642942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2357422" y="3214686"/>
            <a:ext cx="642942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>
            <a:off x="2428860" y="4714884"/>
            <a:ext cx="642942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>
            <a:off x="2428860" y="6072206"/>
            <a:ext cx="642942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работа\день матери\01labadmu1224592074.jpg"/>
          <p:cNvPicPr>
            <a:picLocks noChangeAspect="1" noChangeArrowheads="1"/>
          </p:cNvPicPr>
          <p:nvPr/>
        </p:nvPicPr>
        <p:blipFill>
          <a:blip r:embed="rId2" cstate="print"/>
          <a:srcRect l="53750" t="17039" r="4625" b="12564"/>
          <a:stretch>
            <a:fillRect/>
          </a:stretch>
        </p:blipFill>
        <p:spPr bwMode="auto">
          <a:xfrm>
            <a:off x="3286116" y="0"/>
            <a:ext cx="2571768" cy="3158743"/>
          </a:xfrm>
          <a:prstGeom prst="rect">
            <a:avLst/>
          </a:prstGeom>
          <a:noFill/>
        </p:spPr>
      </p:pic>
      <p:pic>
        <p:nvPicPr>
          <p:cNvPr id="2051" name="Picture 3" descr="D:\работа\день матери\01labadmu1224592074.jpg"/>
          <p:cNvPicPr>
            <a:picLocks noChangeAspect="1" noChangeArrowheads="1"/>
          </p:cNvPicPr>
          <p:nvPr/>
        </p:nvPicPr>
        <p:blipFill>
          <a:blip r:embed="rId2" cstate="print"/>
          <a:srcRect l="7812" t="946" r="58438" b="40964"/>
          <a:stretch>
            <a:fillRect/>
          </a:stretch>
        </p:blipFill>
        <p:spPr bwMode="auto">
          <a:xfrm>
            <a:off x="428596" y="0"/>
            <a:ext cx="2571768" cy="3214710"/>
          </a:xfrm>
          <a:prstGeom prst="rect">
            <a:avLst/>
          </a:prstGeom>
          <a:noFill/>
        </p:spPr>
      </p:pic>
      <p:pic>
        <p:nvPicPr>
          <p:cNvPr id="2052" name="Picture 4" descr="D:\работа\день матери\02labadmu1224592075.jpg"/>
          <p:cNvPicPr>
            <a:picLocks noChangeAspect="1" noChangeArrowheads="1"/>
          </p:cNvPicPr>
          <p:nvPr/>
        </p:nvPicPr>
        <p:blipFill>
          <a:blip r:embed="rId3" cstate="print"/>
          <a:srcRect l="10081" r="38054" b="9113"/>
          <a:stretch>
            <a:fillRect/>
          </a:stretch>
        </p:blipFill>
        <p:spPr bwMode="auto">
          <a:xfrm>
            <a:off x="642910" y="3429000"/>
            <a:ext cx="2391602" cy="3143248"/>
          </a:xfrm>
          <a:prstGeom prst="rect">
            <a:avLst/>
          </a:prstGeom>
          <a:noFill/>
        </p:spPr>
      </p:pic>
      <p:pic>
        <p:nvPicPr>
          <p:cNvPr id="2053" name="Picture 5" descr="D:\работа\день матери\11221045.jpg"/>
          <p:cNvPicPr>
            <a:picLocks noChangeAspect="1" noChangeArrowheads="1"/>
          </p:cNvPicPr>
          <p:nvPr/>
        </p:nvPicPr>
        <p:blipFill>
          <a:blip r:embed="rId4" cstate="print"/>
          <a:srcRect l="10460" t="9231" r="12791" b="10425"/>
          <a:stretch>
            <a:fillRect/>
          </a:stretch>
        </p:blipFill>
        <p:spPr bwMode="auto">
          <a:xfrm>
            <a:off x="6072198" y="3286124"/>
            <a:ext cx="2428892" cy="3319486"/>
          </a:xfrm>
          <a:prstGeom prst="rect">
            <a:avLst/>
          </a:prstGeom>
          <a:noFill/>
        </p:spPr>
      </p:pic>
      <p:pic>
        <p:nvPicPr>
          <p:cNvPr id="2054" name="Picture 6" descr="D:\работа\день матери\det295.jpg"/>
          <p:cNvPicPr>
            <a:picLocks noChangeAspect="1" noChangeArrowheads="1"/>
          </p:cNvPicPr>
          <p:nvPr/>
        </p:nvPicPr>
        <p:blipFill>
          <a:blip r:embed="rId5" cstate="print"/>
          <a:srcRect l="18226" t="6574" r="36021" b="9343"/>
          <a:stretch>
            <a:fillRect/>
          </a:stretch>
        </p:blipFill>
        <p:spPr bwMode="auto">
          <a:xfrm>
            <a:off x="3214678" y="3357562"/>
            <a:ext cx="2500330" cy="3293118"/>
          </a:xfrm>
          <a:prstGeom prst="rect">
            <a:avLst/>
          </a:prstGeom>
          <a:noFill/>
        </p:spPr>
      </p:pic>
      <p:pic>
        <p:nvPicPr>
          <p:cNvPr id="7" name="Picture 4" descr="D:\работа\день матери\i.jpg"/>
          <p:cNvPicPr>
            <a:picLocks noChangeAspect="1" noChangeArrowheads="1"/>
          </p:cNvPicPr>
          <p:nvPr/>
        </p:nvPicPr>
        <p:blipFill>
          <a:blip r:embed="rId6" cstate="print"/>
          <a:srcRect l="23600" r="18307"/>
          <a:stretch>
            <a:fillRect/>
          </a:stretch>
        </p:blipFill>
        <p:spPr bwMode="auto">
          <a:xfrm>
            <a:off x="6060012" y="1"/>
            <a:ext cx="2441078" cy="314324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14356"/>
            <a:ext cx="9144000" cy="575542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endParaRPr lang="ru-RU" sz="1600" dirty="0" smtClean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…Слез Емеля с печки, обулся, оделся, взял ведра да топор и пошел на речку.</a:t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Прорубил лед, зачерпнул ведра и поставил их, а сам глядит в прорубь. И увидел Емеля в проруби щуку. Изловчился и ухватил щуку в руку:</a:t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- Вот уха будет сладка!</a:t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Вдруг щука говорит ему человечьим голосом:</a:t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- Емеля, отпусти меня в воду, я тебе пригожусь.</a:t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А Емеля смеется:</a:t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- На что ты мне пригодишься?.. Нет, понесу тебя домой, велю невесткам уху сварить. Будет уха сладка.</a:t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Щука взмолилась опять:</a:t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- Емеля, Емеля, отпусти меня в воду, я тебе сделаю все, что ни пожелаешь.</a:t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- Ладно, только покажи сначала, что не обманываешь меня, тогда отпущу.</a:t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Щука его спрашивает:</a:t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- Емеля, Емеля, скажи - чего ты сейчас хочешь?</a:t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- Хочу, чтобы ведра сами пошли домой и вода бы не расплескалась...</a:t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Щука ему говорит:</a:t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- Запомни мои слова: когда что тебе захочется - скажи только:</a:t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"По щучьему веленью, по моему хотенью".</a:t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Емеля и говорит:</a:t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- По щучьему веленью, по моему хотенью - ступайте, ведра, сами домой...</a:t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Только сказал - ведра сами и пошли в гору. Емеля пустил щуку в прорубь, а сам пошел за ведрами.</a:t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та\день матери\d77f1f1d7ddf0e78b2d9ebca184cff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14356"/>
            <a:ext cx="4822029" cy="3214686"/>
          </a:xfrm>
          <a:prstGeom prst="rect">
            <a:avLst/>
          </a:prstGeom>
          <a:noFill/>
        </p:spPr>
      </p:pic>
      <p:pic>
        <p:nvPicPr>
          <p:cNvPr id="1027" name="Picture 3" descr="D:\работа\день матери\55fbf8345cbf5.jp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214554"/>
            <a:ext cx="3324225" cy="5334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резанный морозко часть 2, марфуш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резанный морозко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1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227</TotalTime>
  <Words>76</Words>
  <Application>Microsoft Office PowerPoint</Application>
  <PresentationFormat>Экран (4:3)</PresentationFormat>
  <Paragraphs>18</Paragraphs>
  <Slides>11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Андрей</cp:lastModifiedBy>
  <cp:revision>29</cp:revision>
  <dcterms:created xsi:type="dcterms:W3CDTF">2015-11-14T06:14:04Z</dcterms:created>
  <dcterms:modified xsi:type="dcterms:W3CDTF">2015-11-22T19:06:18Z</dcterms:modified>
</cp:coreProperties>
</file>