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97C37A-7177-4249-A9D3-B57C872A0F42}" type="datetimeFigureOut">
              <a:rPr lang="ru-RU" smtClean="0"/>
              <a:pPr/>
              <a:t>13.11.2013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8EF784-5BA1-49AD-8759-5D0FC5806E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4968551"/>
          </a:xfrm>
        </p:spPr>
        <p:txBody>
          <a:bodyPr>
            <a:normAutofit/>
          </a:bodyPr>
          <a:lstStyle/>
          <a:p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7128792" cy="451405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«Современный урок как способ повышения качества образования»</a:t>
            </a:r>
            <a:endParaRPr lang="ru-RU" sz="7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47248" cy="86409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b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7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77500" lnSpcReduction="20000"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осознание основных критериев современного урока</a:t>
            </a:r>
          </a:p>
          <a:p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-повышение интереса педагогов к современным технологиям</a:t>
            </a:r>
          </a:p>
          <a:p>
            <a:r>
              <a:rPr lang="ru-RU" sz="5700" dirty="0" smtClean="0">
                <a:latin typeface="Times New Roman" pitchFamily="18" charset="0"/>
                <a:cs typeface="Times New Roman" pitchFamily="18" charset="0"/>
              </a:rPr>
              <a:t>-осознание необходимости повышения уровня самообразования</a:t>
            </a:r>
          </a:p>
          <a:p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Плюсы и минусы традиционного урока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492894"/>
          <a:ext cx="8229600" cy="4920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92055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Плюсы</a:t>
                      </a:r>
                      <a:endParaRPr lang="ru-RU" sz="44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Минусы</a:t>
                      </a:r>
                      <a:endParaRPr lang="ru-RU" sz="48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Легко</a:t>
                      </a:r>
                      <a:r>
                        <a:rPr lang="ru-RU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работать</a:t>
                      </a:r>
                    </a:p>
                    <a:p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утомляемость учителя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Все нормы четко расписаны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Надоедает одно и то же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плюсы</a:t>
            </a:r>
            <a:endParaRPr lang="ru-RU" sz="5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6"/>
          <a:ext cx="8229600" cy="643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8103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Плюсы</a:t>
                      </a:r>
                      <a:endParaRPr lang="ru-RU" sz="48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5400" dirty="0" smtClean="0">
                          <a:solidFill>
                            <a:schemeClr val="accent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Минусы</a:t>
                      </a:r>
                      <a:endParaRPr lang="ru-RU" sz="5400" dirty="0">
                        <a:solidFill>
                          <a:schemeClr val="accent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103"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Всю жизнь проводили традиционные уроки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Постоянное чувство</a:t>
                      </a:r>
                      <a:r>
                        <a:rPr lang="ru-RU" sz="4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неудовлетворенности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10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4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Недовольство администрации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810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Средняя успешность</a:t>
                      </a:r>
                      <a:endParaRPr lang="ru-RU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4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endParaRPr lang="ru-RU" sz="48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83264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самостоятельно планировать уроки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планирование воспитательной функции урока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опора на 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связи 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включение в содержание урока упражнений творческого характера</a:t>
            </a:r>
          </a:p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имидж учителя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задача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метапредмета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«Проблема»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формирование у школьников собственной позиции относительно данного события.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Основная задача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метапредмета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«Задача»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решение школьниками разных задач и освоение способов их решения.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172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Метапредметы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– это предметы отличные от предметов традиционного цикла, это новая образовательная форма, которая выстраивается поверх традиционных предметов, в ее основе лежит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мыследеятельностный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тип интеграции учебного материала и принцип рефлексивного отношения к базисным организованностям мышления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для учеников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481736"/>
            <a:ext cx="36368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443840"/>
            <a:ext cx="56886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5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1.Осмысли цель задания (что надо сделать?)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2.Найди нужную информацию (текст, рис…)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5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3.Преобразуй информацию в соответствии с заданием                                                                                          (найти причину, выделить</a:t>
            </a:r>
          </a:p>
          <a:p>
            <a:pPr indent="365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4.Сформулируй (устно/письменно) ответ, используя слова: </a:t>
            </a:r>
          </a:p>
          <a:p>
            <a:pPr indent="365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«я считаю что…, потому что во-первых…, во-вторых… и т.д.».)</a:t>
            </a:r>
          </a:p>
          <a:p>
            <a:pPr indent="36513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5. Дай полный ответ (рассказ), не рассчитывая на наводящие вопросы учителя главное, дать оценку…)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386610"/>
          </a:xfrm>
        </p:spPr>
        <p:txBody>
          <a:bodyPr>
            <a:noAutofit/>
          </a:bodyPr>
          <a:lstStyle/>
          <a:p>
            <a:endParaRPr lang="ru-RU" sz="5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lnSpcReduction="10000"/>
          </a:bodyPr>
          <a:lstStyle/>
          <a:p>
            <a: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« Если мы будем учить сегодня так,</a:t>
            </a:r>
            <a:b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как мы учили вчера, мы украдем у детей завтра»</a:t>
            </a:r>
            <a:b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Джон </a:t>
            </a:r>
            <a:r>
              <a:rPr lang="ru-RU" sz="5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 smtClean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224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Задачи: </vt:lpstr>
      <vt:lpstr>Плюсы и минусы традиционного урока</vt:lpstr>
      <vt:lpstr>плюсы</vt:lpstr>
      <vt:lpstr>  РЕАЛИЗАЦИЯ ФГОС</vt:lpstr>
      <vt:lpstr>Слайд 6</vt:lpstr>
      <vt:lpstr>Метапредметы– это предметы отличные от предметов традиционного цикла, это новая образовательная форма, которая выстраивается поверх традиционных предметов, в ее основе лежит мыследеятельностный тип интеграции учебного материала и принцип рефлексивного отношения к базисным организованностям мышления </vt:lpstr>
      <vt:lpstr>Алгоритм для учеников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2013-11-13T14:18:32Z</dcterms:created>
  <dcterms:modified xsi:type="dcterms:W3CDTF">2013-11-13T15:49:16Z</dcterms:modified>
</cp:coreProperties>
</file>