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340" r:id="rId2"/>
    <p:sldId id="257" r:id="rId3"/>
    <p:sldId id="258" r:id="rId4"/>
    <p:sldId id="259" r:id="rId5"/>
    <p:sldId id="268" r:id="rId6"/>
    <p:sldId id="351" r:id="rId7"/>
  </p:sldIdLst>
  <p:sldSz cx="9144000" cy="6858000" type="screen4x3"/>
  <p:notesSz cx="6858000" cy="9144000"/>
  <p:defaultTextStyle>
    <a:defPPr>
      <a:defRPr lang="tt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0D0"/>
    <a:srgbClr val="FFFFFF"/>
    <a:srgbClr val="FF0066"/>
    <a:srgbClr val="FFFFCC"/>
    <a:srgbClr val="00CC99"/>
    <a:srgbClr val="FA06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7667" autoAdjust="0"/>
  </p:normalViewPr>
  <p:slideViewPr>
    <p:cSldViewPr snapToGrid="0">
      <p:cViewPr>
        <p:scale>
          <a:sx n="46" d="100"/>
          <a:sy n="46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FDFA5-AB6D-4968-B85F-F9C25F7AB8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8129B-2493-4AB5-9DB2-15A054D40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F91FC-1EC1-4235-A4FA-0ACFD083F4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AFA7-C6E7-4FB5-80C0-87736E046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6E744-6224-4F9E-BC32-D891C9B35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0B00A-E145-4B84-9BCD-9A86C58EAA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34E84-FF73-45C5-B9A0-6EBF754F2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995C-0A3C-44C0-9FDF-3E6AD7D44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3EF9A-C1AE-435A-952A-7E237ECCF2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4ED4B-6CB6-4074-B428-476AAA993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A80A-4581-452F-AE92-F1B041BD24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30607-5DCA-4230-8F6E-15ECB194E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07D6F13-87DD-48A9-8FAD-8D3A167504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&#1052;&#1080;&#1088;%20&#1080;&#1085;&#1092;&#1086;&#1088;&#1084;&#1072;&#1090;&#1080;&#1082;&#1080;.ppt#-1,4,&#1057;&#1083;&#1072;&#1081;&#1076; 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50718" y="4696691"/>
            <a:ext cx="8042564" cy="195349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  <a:t>Климова Анна Сергеевна,</a:t>
            </a:r>
          </a:p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latin typeface="Arial Narrow" panose="020B0606020202030204" pitchFamily="34" charset="0"/>
              </a:rPr>
              <a:t>методист по конкурсному движению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педагог дополнительного образования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Ресурсного центра предпрофильной подготовки и профильного обучения «Ориентир»</a:t>
            </a:r>
          </a:p>
          <a:p>
            <a:pPr algn="ctr"/>
            <a:endParaRPr lang="ru-RU" sz="2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Новокузнецк, 2015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129991"/>
            <a:ext cx="8125691" cy="1880900"/>
          </a:xfrm>
        </p:spPr>
        <p:txBody>
          <a:bodyPr/>
          <a:lstStyle/>
          <a:p>
            <a:pPr marL="36000" indent="0" algn="ctr">
              <a:buNone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  <a:t>«ПРАВИЛЬНЫЙ» </a:t>
            </a:r>
            <a:b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</a:b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  <a:t>маникюр»</a:t>
            </a:r>
            <a:b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интерактивная мультимедийная 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игра-презентация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9653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5524501"/>
            <a:ext cx="8915400" cy="819150"/>
          </a:xfrm>
        </p:spPr>
        <p:txBody>
          <a:bodyPr/>
          <a:lstStyle/>
          <a:p>
            <a:pPr marL="0" indent="0" algn="ctr">
              <a:buNone/>
            </a:pPr>
            <a:r>
              <a:rPr lang="tt-RU" b="1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Узнай </a:t>
            </a:r>
            <a:r>
              <a:rPr lang="tt-RU" b="1" dirty="0" smtClean="0">
                <a:solidFill>
                  <a:srgbClr val="C00000"/>
                </a:solidFill>
                <a:latin typeface="Franklin Gothic Heavy" panose="020B0903020102020204" pitchFamily="34" charset="0"/>
                <a:hlinkClick r:id="" action="ppaction://noaction"/>
              </a:rPr>
              <a:t>результаты</a:t>
            </a:r>
            <a:r>
              <a:rPr lang="tt-RU" b="1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 игры!</a:t>
            </a:r>
          </a:p>
        </p:txBody>
      </p:sp>
      <p:graphicFrame>
        <p:nvGraphicFramePr>
          <p:cNvPr id="4278" name="Group 18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41127773"/>
              </p:ext>
            </p:extLst>
          </p:nvPr>
        </p:nvGraphicFramePr>
        <p:xfrm>
          <a:off x="401782" y="1401893"/>
          <a:ext cx="8201891" cy="3875303"/>
        </p:xfrm>
        <a:graphic>
          <a:graphicData uri="http://schemas.openxmlformats.org/drawingml/2006/table">
            <a:tbl>
              <a:tblPr/>
              <a:tblGrid>
                <a:gridCol w="4232563"/>
                <a:gridCol w="1392382"/>
                <a:gridCol w="1288473"/>
                <a:gridCol w="1288473"/>
              </a:tblGrid>
              <a:tr h="1237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</a:rPr>
                        <a:t>Это должен знать каждый</a:t>
                      </a:r>
                      <a:endParaRPr kumimoji="0" lang="tt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rId2" action="ppaction://hlinksldjump"/>
                        </a:rPr>
                        <a:t>10</a:t>
                      </a:r>
                      <a:endParaRPr kumimoji="0" lang="tt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rId3" action="ppaction://hlinksldjump"/>
                        </a:rPr>
                        <a:t>20</a:t>
                      </a:r>
                      <a:endParaRPr kumimoji="0" lang="tt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rId3" action="ppaction://hlinksldjump"/>
                        </a:rPr>
                        <a:t>30</a:t>
                      </a:r>
                      <a:endParaRPr kumimoji="0" lang="tt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</a:rPr>
                        <a:t>Советы мастера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rId3" action="ppaction://hlinksldjump"/>
                        </a:rPr>
                        <a:t>0</a:t>
                      </a:r>
                      <a:endParaRPr kumimoji="0" lang="tt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" action="ppaction://noaction"/>
                        </a:rPr>
                        <a:t>2</a:t>
                      </a: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" action="ppaction://noaction"/>
                        </a:rPr>
                        <a:t>0</a:t>
                      </a:r>
                      <a:endParaRPr kumimoji="0" lang="tt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" action="ppaction://noaction"/>
                        </a:rPr>
                        <a:t>3</a:t>
                      </a: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" action="ppaction://noaction"/>
                        </a:rPr>
                        <a:t>0</a:t>
                      </a:r>
                      <a:endParaRPr kumimoji="0" lang="tt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8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</a:rPr>
                        <a:t>Мы не скажем,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</a:rPr>
                        <a:t>а покажем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rId4" action="ppaction://hlinksldjump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" action="ppaction://noaction"/>
                        </a:rPr>
                        <a:t>2</a:t>
                      </a: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" action="ppaction://noaction"/>
                        </a:rPr>
                        <a:t>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hlinkClick r:id="" action="ppaction://noaction"/>
                        </a:rPr>
                        <a:t>30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9" name="Text Box 170"/>
          <p:cNvSpPr txBox="1">
            <a:spLocks noChangeArrowheads="1"/>
          </p:cNvSpPr>
          <p:nvPr/>
        </p:nvSpPr>
        <p:spPr bwMode="auto">
          <a:xfrm flipH="1" flipV="1">
            <a:off x="8266113" y="7640638"/>
            <a:ext cx="193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4130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 rot="10800000">
            <a:off x="7048500" y="5153893"/>
            <a:ext cx="1866900" cy="457200"/>
          </a:xfrm>
          <a:prstGeom prst="actionButtonReturn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284739"/>
            <a:ext cx="9182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333375"/>
            <a:ext cx="8229600" cy="611981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Вопрос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-10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 называется косметическая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процедура по обработке ногтей на пальцах рук, самих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пальцев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всей кисти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рук?</a:t>
            </a:r>
            <a:endParaRPr lang="ru-RU" sz="4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123" name="Rectangle 4">
            <a:hlinkClick r:id="rId2" action="ppaction://hlinkpres?slideindex=4&amp;slidetitle=Слайд 4"/>
          </p:cNvPr>
          <p:cNvSpPr>
            <a:spLocks noChangeArrowheads="1"/>
          </p:cNvSpPr>
          <p:nvPr/>
        </p:nvSpPr>
        <p:spPr bwMode="auto">
          <a:xfrm>
            <a:off x="6911771" y="5654099"/>
            <a:ext cx="1705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4000" b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3" action="ppaction://hlinksldjump"/>
              </a:rPr>
              <a:t>ответ</a:t>
            </a:r>
            <a:endParaRPr lang="tt-RU" sz="4000" b="1" u="sng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9" y="1104385"/>
            <a:ext cx="7785821" cy="517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333375"/>
            <a:ext cx="8229600" cy="1308389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Ответ</a:t>
            </a:r>
            <a:r>
              <a:rPr lang="en-US" sz="4400" b="1" dirty="0" smtClean="0">
                <a:solidFill>
                  <a:srgbClr val="C00000"/>
                </a:solidFill>
                <a:latin typeface="Arial Black" pitchFamily="34" charset="0"/>
              </a:rPr>
              <a:t> - 10</a:t>
            </a:r>
            <a:endParaRPr lang="ru-RU" sz="4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4400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44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14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56784" y="6281737"/>
            <a:ext cx="5830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Franklin Gothic Heavy" panose="020B0903020102020204" pitchFamily="34" charset="0"/>
              </a:rPr>
              <a:t>маникюр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0451 -0.5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52450" y="549275"/>
            <a:ext cx="8134350" cy="49561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</a:t>
            </a:r>
            <a:r>
              <a:rPr lang="en-US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– 10</a:t>
            </a:r>
            <a:endParaRPr lang="ru-RU" sz="4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Удаление</a:t>
            </a:r>
            <a:r>
              <a:rPr lang="ru-RU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, отшелушивание верхнего слоя кожи.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667500" y="5848350"/>
            <a:ext cx="1866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hlinkClick r:id="" action="ppaction://noaction"/>
              </a:rPr>
              <a:t>ответ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52450" y="549275"/>
            <a:ext cx="8134350" cy="2900507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Вопрос</a:t>
            </a:r>
            <a:r>
              <a:rPr lang="en-US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– </a:t>
            </a:r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r>
              <a:rPr lang="en-US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sz="4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какой из картинок представлен дизайн «лунного маникюра»?</a:t>
            </a: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165587" y="6011139"/>
            <a:ext cx="1866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hlinkClick r:id="" action="ppaction://noaction"/>
              </a:rPr>
              <a:t>ответ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7" y="3209826"/>
            <a:ext cx="2509005" cy="233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9972" y="558029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8426"/>
          <a:stretch/>
        </p:blipFill>
        <p:spPr bwMode="auto">
          <a:xfrm>
            <a:off x="3380930" y="4133156"/>
            <a:ext cx="2403089" cy="233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1268" y="320982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43551" y="545041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r="13629"/>
          <a:stretch/>
        </p:blipFill>
        <p:spPr bwMode="auto">
          <a:xfrm>
            <a:off x="5964042" y="3209826"/>
            <a:ext cx="2403089" cy="22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92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2468</TotalTime>
  <Words>112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«ПРАВИЛЬНЫЙ»  маникюр» интерактивная мультимедийная  игра-презентация</vt:lpstr>
      <vt:lpstr>Узнай результаты игры!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Своя игра</dc:subject>
  <dc:creator>Гранкин Ю.М.</dc:creator>
  <dc:description>Игра</dc:description>
  <cp:lastModifiedBy>Оксана</cp:lastModifiedBy>
  <cp:revision>290</cp:revision>
  <dcterms:created xsi:type="dcterms:W3CDTF">2007-06-01T04:49:57Z</dcterms:created>
  <dcterms:modified xsi:type="dcterms:W3CDTF">2015-11-10T08:16:34Z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000800da170000000000010243100207f6000400038000</vt:lpwstr>
  </property>
</Properties>
</file>