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63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eco-boom.com/wp-content/uploads/2014/09/4_09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co-boom.com/wp-content/uploads/2014/09/4_011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eco-boom.com/wp-content/uploads/2014/09/lWCtMjpvCh8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eco-boom.com/wp-content/uploads/2014/09/ekonullsovety-0-011.jp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eco-boom.com/wp-content/uploads/2014/09/ekonullsovety-0-012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eco-boom.com/wp-content/uploads/2014/09/ekonullsovety-0-016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eco-boom.com/wp-content/uploads/2014/09/ekonullsovety-0-010.jp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eco-boom.com/wp-content/uploads/2014/09/3_08.jpg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eco-boom.com/wp-content/uploads/2014/09/MbqG0wYMLV4.jpg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co-boom.com/wp-content/uploads/2014/09/Kg5C7ZYVhJY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co-boom.com/wp-content/uploads/2014/09/kOFEpGOJqOY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co-boom.com/wp-content/uploads/2014/09/lUke4sQ3Y5g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co-boom.com/wp-content/uploads/2014/09/wgIn039AGi4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co-boom.com/wp-content/uploads/2014/09/PBTGDjd40k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co-boom.com/wp-content/uploads/2014/09/2Bqc03zv_Qc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eco-boom.com/wp-content/uploads/2014/09/3_02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933056"/>
            <a:ext cx="7772400" cy="1470025"/>
          </a:xfrm>
        </p:spPr>
        <p:txBody>
          <a:bodyPr/>
          <a:lstStyle/>
          <a:p>
            <a:r>
              <a:rPr lang="ru-RU" dirty="0" smtClean="0"/>
              <a:t>Жизнь в стиле эко</a:t>
            </a:r>
            <a:endParaRPr lang="ru-RU" dirty="0"/>
          </a:p>
        </p:txBody>
      </p:sp>
      <p:pic>
        <p:nvPicPr>
          <p:cNvPr id="4" name="Рисунок 3" descr="экосовет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8" y="332656"/>
            <a:ext cx="8424936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635896" y="5805264"/>
            <a:ext cx="2871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Руководитель ДЭО Родник</a:t>
            </a:r>
          </a:p>
          <a:p>
            <a:r>
              <a:rPr lang="ru-RU" dirty="0" smtClean="0"/>
              <a:t>Малеванная Е. 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551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осоветы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-7442"/>
            <a:ext cx="5544616" cy="6840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1303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осоветы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0"/>
            <a:ext cx="5282952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4793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осоветы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-3630"/>
            <a:ext cx="5498976" cy="68616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5067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осоветы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901"/>
            <a:ext cx="5642992" cy="68300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0812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осоветы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-12576"/>
            <a:ext cx="5449788" cy="6870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3009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осоветы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14702"/>
            <a:ext cx="5450668" cy="68432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0470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осоветы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576064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3782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осоветы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955"/>
            <a:ext cx="5688632" cy="6839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6232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осоветы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208"/>
            <a:ext cx="5472608" cy="68347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4225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Живите </a:t>
            </a:r>
            <a:r>
              <a:rPr lang="ru-RU" dirty="0" smtClean="0"/>
              <a:t>в стиле эко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99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196752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4800" b="1" dirty="0" smtClean="0"/>
              <a:t>Эко советы </a:t>
            </a:r>
            <a:r>
              <a:rPr lang="ru-RU" sz="4800" b="1" dirty="0"/>
              <a:t>в картинках, или как сделать первые шаги к жизни в стиле эко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082521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осоветы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5616624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69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осоветы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0"/>
            <a:ext cx="5089748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340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осоветы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-5660"/>
            <a:ext cx="5305772" cy="6863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626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осоветы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5017740" cy="68410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1484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осоветы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93"/>
          <a:stretch/>
        </p:blipFill>
        <p:spPr bwMode="auto">
          <a:xfrm>
            <a:off x="1475656" y="0"/>
            <a:ext cx="5688632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3004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осоветы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0"/>
            <a:ext cx="538381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1945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осоветы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0"/>
            <a:ext cx="5642992" cy="68449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455705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</TotalTime>
  <Words>31</Words>
  <Application>Microsoft Office PowerPoint</Application>
  <PresentationFormat>Экран (4:3)</PresentationFormat>
  <Paragraphs>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Жизнь в стиле эко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  Живите в стиле эко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в стиле эко</dc:title>
  <dc:creator>W7</dc:creator>
  <cp:lastModifiedBy>W7</cp:lastModifiedBy>
  <cp:revision>2</cp:revision>
  <dcterms:created xsi:type="dcterms:W3CDTF">2014-10-10T19:20:23Z</dcterms:created>
  <dcterms:modified xsi:type="dcterms:W3CDTF">2014-10-10T19:38:31Z</dcterms:modified>
</cp:coreProperties>
</file>