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D933-B887-427A-B71F-BCE00542F713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A2B1-97A2-4161-B304-38C3DF3F4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6469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A0F1-2C1B-420A-BFC3-F9BC96F40BAA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9F2F-8B45-4B6B-8650-AB940FB0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7603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4141-D11A-49A4-999F-43E6E9A266AC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96F7-CF3B-4554-A749-A1F836C6D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188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8DB5-3B46-46A4-B379-C5EAAF8E3872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CAB0-4BC4-4C9E-8CBA-03F846BF9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77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D02B-6FE5-4E96-8C1B-244F42D69527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7947-E236-4541-A358-5E48FC1B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635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7A44-31D2-4953-A2B2-5FD799B9456F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DA0B-215E-447D-A011-6E62EF916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2062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157C-ABFD-4401-A8D2-40697B4D7691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5F20-E70C-405C-971B-BD35879E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583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F67B-9697-4134-85F7-4A810496C1F4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3A98-40ED-4205-B1F1-891BE3F33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755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3CF2-DFB1-438B-9EF8-6C5B03B0621A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90D7-9D99-4301-91D4-9B752F750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172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3245-DD89-4E97-8424-4E78292CD50D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0E07-B308-4549-94C5-D94549E1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841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2C4F-2F1D-49D4-967C-4E730EE24037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4051-CF74-4E31-86A7-CBF5F47D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870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218A8-0E65-450F-B9FD-61B194164CED}" type="datetimeFigureOut">
              <a:rPr lang="ru-RU"/>
              <a:pPr>
                <a:defRPr/>
              </a:pPr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EA284-1E8D-4364-9ED5-DE5BB039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772400" cy="1779587"/>
          </a:xfrm>
        </p:spPr>
        <p:txBody>
          <a:bodyPr/>
          <a:lstStyle/>
          <a:p>
            <a:pPr eaLnBrk="1" hangingPunct="1"/>
            <a:r>
              <a:rPr lang="ru-RU" i="1" smtClean="0"/>
              <a:t>«Исследование качества питьевой воды в с. Шарапово»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9863" y="3860800"/>
            <a:ext cx="9324976" cy="14732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Работу выполнили: Белянинова Мария, Уланова Анна, Филоненко Анфиса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Ученицы: 11 класса</a:t>
            </a:r>
          </a:p>
          <a:p>
            <a:pPr eaLnBrk="1" hangingPunct="1"/>
            <a:r>
              <a:rPr lang="ru-RU" i="1" smtClean="0">
                <a:solidFill>
                  <a:srgbClr val="002060"/>
                </a:solidFill>
              </a:rPr>
              <a:t>Руководитель: Лаврова А.Н.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50825" y="476250"/>
            <a:ext cx="90360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i="1"/>
              <a:t>    </a:t>
            </a:r>
            <a:r>
              <a:rPr lang="ru-RU" sz="4800" b="1" i="1">
                <a:latin typeface="Arial" charset="0"/>
              </a:rPr>
              <a:t>Проект на тему:</a:t>
            </a:r>
            <a:r>
              <a:rPr lang="ru-RU" sz="4800" b="1" i="1">
                <a:solidFill>
                  <a:schemeClr val="bg2"/>
                </a:solidFill>
              </a:rPr>
              <a:t>«Исследование качества питьевой воды в с. Шарапово»</a:t>
            </a:r>
            <a:endParaRPr lang="ru-RU" sz="4800" b="1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4149725"/>
            <a:ext cx="7775575" cy="2528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Подготовили ученицы 11 класса: </a:t>
            </a:r>
            <a:r>
              <a:rPr lang="ru-RU" sz="3200" b="1" i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Белянинова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М., Уланова А., </a:t>
            </a:r>
            <a:r>
              <a:rPr lang="ru-RU" sz="3200" b="1" i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Филоненко А.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Руководитель: Лаврова А.Н.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276475"/>
            <a:ext cx="3887788" cy="2305050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Коммунальные стоки;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Промышленные стоки;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Коммунальные отходы;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Промышленные отходы.</a:t>
            </a:r>
            <a:endParaRPr lang="ru-RU" sz="3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Основные компоненты загрязнения воды: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39036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Проект Экологии.нет - Штрафы за загрязнение воды и воздуха у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888" y="3429000"/>
            <a:ext cx="49561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4" descr="sch549.ru - Спорт / Школа 549 СП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AutoShape 6" descr="sch549.ru - Спорт / Школа 549 СПб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628775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3" y="2349500"/>
            <a:ext cx="60531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905000"/>
            <a:ext cx="5784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Колпино News - В районе устья реки Ижора будет создана станция контроля качества воды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5" y="1905000"/>
            <a:ext cx="68135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436688"/>
            <a:ext cx="703421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7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7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75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2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7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75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Социологический опрос жителей</a:t>
            </a:r>
            <a:endParaRPr lang="ru-RU" b="1" i="1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</p:nvPr>
        </p:nvGraphicFramePr>
        <p:xfrm>
          <a:off x="-306388" y="1881188"/>
          <a:ext cx="5818188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Диаграмма" r:id="rId3" imgW="4924543" imgH="3133851" progId="MSGraph.Chart.8">
                  <p:embed followColorScheme="full"/>
                </p:oleObj>
              </mc:Choice>
              <mc:Fallback>
                <p:oleObj name="Диаграмма" r:id="rId3" imgW="4924543" imgH="3133851" progId="MSGraph.Chart.8">
                  <p:embed followColorScheme="full"/>
                  <p:pic>
                    <p:nvPicPr>
                      <p:cNvPr id="0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8" y="1881188"/>
                        <a:ext cx="5818188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Вертикальный свиток 8"/>
          <p:cNvSpPr/>
          <p:nvPr/>
        </p:nvSpPr>
        <p:spPr>
          <a:xfrm>
            <a:off x="5724525" y="1628775"/>
            <a:ext cx="3241675" cy="22479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888" y="1844675"/>
            <a:ext cx="2520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i="1"/>
              <a:t>Качеством питьевой воды не удовлетворены-40 человек.</a:t>
            </a:r>
          </a:p>
          <a:p>
            <a:pPr eaLnBrk="1" hangingPunct="1"/>
            <a:r>
              <a:rPr lang="ru-RU" sz="1600" b="1" i="1"/>
              <a:t>Дополнительной очисткой пользуется- 7 человек.</a:t>
            </a:r>
          </a:p>
        </p:txBody>
      </p:sp>
      <p:pic>
        <p:nvPicPr>
          <p:cNvPr id="23558" name="Picture 7" descr="DSC_06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Определение прозрачности воды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816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pic>
        <p:nvPicPr>
          <p:cNvPr id="24581" name="Picture 2" descr="C:\Users\admin\Desktop\shutterstock_51731122_N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5" y="2781300"/>
            <a:ext cx="44386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3511550" cy="4679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Вода не имеет постороннего запаха</a:t>
            </a:r>
            <a:endParaRPr lang="ru-RU" b="1" i="1" dirty="0"/>
          </a:p>
        </p:txBody>
      </p:sp>
      <p:pic>
        <p:nvPicPr>
          <p:cNvPr id="25604" name="Picture 6" descr="IMG_20150205_1318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6179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Определение объема воды</a:t>
            </a:r>
          </a:p>
        </p:txBody>
      </p:sp>
      <p:pic>
        <p:nvPicPr>
          <p:cNvPr id="26628" name="Picture 5" descr="IMG_20150205_1332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4440238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IMG_20150205_1330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270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2060575"/>
            <a:ext cx="3937000" cy="2952750"/>
          </a:xfrm>
        </p:spPr>
      </p:pic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Определение массы 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2400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Определение плотности воды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4032250" cy="26876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5076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675" y="1916113"/>
            <a:ext cx="3155950" cy="4208462"/>
          </a:xfrm>
        </p:spPr>
      </p:pic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Определение жесткости 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2870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29368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2565400"/>
            <a:ext cx="2589212" cy="3451225"/>
          </a:xfrm>
        </p:spPr>
      </p:pic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Внутреннее содержимое</a:t>
            </a:r>
            <a:r>
              <a:rPr lang="en-US" sz="4000" b="1" i="1" smtClean="0"/>
              <a:t> </a:t>
            </a:r>
            <a:r>
              <a:rPr lang="ru-RU" sz="4000" b="1" i="1" smtClean="0">
                <a:latin typeface="Arial" charset="0"/>
              </a:rPr>
              <a:t>посуды</a:t>
            </a:r>
            <a:r>
              <a:rPr lang="ru-RU" sz="4000" b="1" i="1" smtClean="0"/>
              <a:t>, после кипячения воды</a:t>
            </a:r>
          </a:p>
        </p:txBody>
      </p:sp>
      <p:pic>
        <p:nvPicPr>
          <p:cNvPr id="6146" name="Picture 2" descr="Если женщина села вам на шею, значит, вам не нужно больше носить её на руках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45910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1"/>
          <p:cNvSpPr>
            <a:spLocks noGrp="1"/>
          </p:cNvSpPr>
          <p:nvPr>
            <p:ph idx="1"/>
          </p:nvPr>
        </p:nvSpPr>
        <p:spPr>
          <a:xfrm>
            <a:off x="179388" y="2133600"/>
            <a:ext cx="6076950" cy="3449638"/>
          </a:xfrm>
        </p:spPr>
        <p:txBody>
          <a:bodyPr/>
          <a:lstStyle/>
          <a:p>
            <a:pPr eaLnBrk="1" hangingPunct="1"/>
            <a:r>
              <a:rPr lang="ru-RU" sz="3600" smtClean="0"/>
              <a:t>Бытовые фильтры;</a:t>
            </a:r>
          </a:p>
          <a:p>
            <a:pPr eaLnBrk="1" hangingPunct="1"/>
            <a:r>
              <a:rPr lang="ru-RU" sz="3600" smtClean="0"/>
              <a:t>Отстаивание воды;</a:t>
            </a:r>
          </a:p>
          <a:p>
            <a:pPr eaLnBrk="1" hangingPunct="1"/>
            <a:r>
              <a:rPr lang="ru-RU" sz="3600" smtClean="0"/>
              <a:t>Кипячение воды.</a:t>
            </a:r>
          </a:p>
        </p:txBody>
      </p:sp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Методы очистки воды в домашних условиях: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26495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4" descr="Основное о в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357563"/>
            <a:ext cx="3938587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179388" y="1844675"/>
            <a:ext cx="7408862" cy="3451225"/>
          </a:xfrm>
        </p:spPr>
        <p:txBody>
          <a:bodyPr/>
          <a:lstStyle/>
          <a:p>
            <a:pPr eaLnBrk="1" hangingPunct="1"/>
            <a:endParaRPr lang="ru-RU" sz="2800" i="1" smtClean="0"/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Цель работы: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-12700"/>
            <a:ext cx="9172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41325" y="1844675"/>
            <a:ext cx="80184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600" b="1" i="1">
                <a:solidFill>
                  <a:srgbClr val="1B4171"/>
                </a:solidFill>
                <a:latin typeface="Batang" pitchFamily="18" charset="-127"/>
                <a:ea typeface="Batang" pitchFamily="18" charset="-127"/>
              </a:rPr>
              <a:t>-определить качество питьевой воды, потребляемой населением</a:t>
            </a:r>
            <a:r>
              <a:rPr lang="ru-RU" sz="3600" b="1" i="1">
                <a:solidFill>
                  <a:srgbClr val="1B4171"/>
                </a:solidFill>
                <a:latin typeface="Arial" charset="0"/>
              </a:rPr>
              <a:t>, </a:t>
            </a:r>
            <a:r>
              <a:rPr lang="ru-RU" sz="3600" b="1" i="1">
                <a:solidFill>
                  <a:srgbClr val="1B4171"/>
                </a:solidFill>
                <a:latin typeface="Batang" pitchFamily="18" charset="-127"/>
                <a:ea typeface="Batang" pitchFamily="18" charset="-127"/>
              </a:rPr>
              <a:t>попытаться объективно обобщить полученный материал и выявить пути решения данной проблемы.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65325" y="549275"/>
            <a:ext cx="5184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400" b="1" i="1">
                <a:solidFill>
                  <a:srgbClr val="1B4171"/>
                </a:solidFill>
              </a:rPr>
              <a:t>Цел</a:t>
            </a:r>
            <a:r>
              <a:rPr lang="ru-RU" sz="4400" b="1" i="1">
                <a:solidFill>
                  <a:srgbClr val="1B4171"/>
                </a:solidFill>
                <a:latin typeface="Arial" charset="0"/>
              </a:rPr>
              <a:t>ь</a:t>
            </a:r>
            <a:r>
              <a:rPr lang="ru-RU" sz="4400" b="1" i="1">
                <a:solidFill>
                  <a:srgbClr val="1B4171"/>
                </a:solidFill>
              </a:rPr>
              <a:t> работы: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Вода-источник жизни.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 давайте беречь нашу жизнь!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68313" y="2924175"/>
            <a:ext cx="8229600" cy="12525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Arial" charset="0"/>
              </a:rPr>
              <a:t>СПАСИБО ЗА ВНИМАНИЕ!!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250825" y="2060575"/>
            <a:ext cx="7561263" cy="3313113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изучить влияние воды на организм человека; </a:t>
            </a:r>
          </a:p>
          <a:p>
            <a:pPr eaLnBrk="1" hangingPunct="1"/>
            <a:r>
              <a:rPr lang="ru-RU" sz="1800" b="1" i="1" smtClean="0"/>
              <a:t> изучить физические свойства воды из разных источников; </a:t>
            </a:r>
          </a:p>
          <a:p>
            <a:pPr eaLnBrk="1" hangingPunct="1"/>
            <a:r>
              <a:rPr lang="ru-RU" sz="1800" b="1" i="1" smtClean="0"/>
              <a:t> провести социологический опрос жителей села  Шарапово о качестве питьевой воды; </a:t>
            </a:r>
          </a:p>
          <a:p>
            <a:pPr eaLnBrk="1" hangingPunct="1"/>
            <a:r>
              <a:rPr lang="ru-RU" sz="1800" b="1" i="1" smtClean="0"/>
              <a:t> изучить нормативные документы по государственному регулированию качества питьевой   воды; </a:t>
            </a:r>
          </a:p>
          <a:p>
            <a:pPr eaLnBrk="1" hangingPunct="1"/>
            <a:r>
              <a:rPr lang="ru-RU" sz="1800" b="1" i="1" smtClean="0"/>
              <a:t> изучить способы очистки питьевой воды; </a:t>
            </a:r>
          </a:p>
          <a:p>
            <a:pPr eaLnBrk="1" hangingPunct="1"/>
            <a:r>
              <a:rPr lang="ru-RU" sz="1800" b="1" i="1" smtClean="0"/>
              <a:t>разработать комплекс предложений, направленных на улучшение качества потребляемой воды</a:t>
            </a:r>
            <a:r>
              <a:rPr lang="ru-RU" sz="1800" i="1" smtClean="0"/>
              <a:t>.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Задачи:</a:t>
            </a:r>
          </a:p>
        </p:txBody>
      </p:sp>
      <p:pic>
        <p:nvPicPr>
          <p:cNvPr id="1027" name="Picture 3" descr="C:\Users\admin\Desktop\0e5bc035081af43914e2d60874e13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868863"/>
            <a:ext cx="23971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2565400"/>
            <a:ext cx="4602163" cy="3451225"/>
          </a:xfrm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Колодец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2636838"/>
            <a:ext cx="5688013" cy="3792537"/>
          </a:xfrm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Родник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2565400"/>
            <a:ext cx="4464050" cy="3451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Водопроводная башня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1700213"/>
            <a:ext cx="3024188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2636838"/>
            <a:ext cx="5176837" cy="3451225"/>
          </a:xfrm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Колонка для набора воды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455738"/>
            <a:ext cx="4129087" cy="3095625"/>
          </a:xfrm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Вода в природе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2708275"/>
            <a:ext cx="38258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311275"/>
            <a:ext cx="4232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40894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500438"/>
            <a:ext cx="3935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Вода в организме человека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2087563"/>
            <a:ext cx="3024188" cy="382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3162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264</TotalTime>
  <Words>247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Диаграмма</vt:lpstr>
      <vt:lpstr>«Исследование качества питьевой воды в с. Шарапово»</vt:lpstr>
      <vt:lpstr>Цель работы:</vt:lpstr>
      <vt:lpstr>Задачи:</vt:lpstr>
      <vt:lpstr>Колодец</vt:lpstr>
      <vt:lpstr>Родник</vt:lpstr>
      <vt:lpstr>Водопроводная башня</vt:lpstr>
      <vt:lpstr>Колонка для набора воды</vt:lpstr>
      <vt:lpstr>Вода в природе</vt:lpstr>
      <vt:lpstr>Вода в организме человека</vt:lpstr>
      <vt:lpstr>Основные компоненты загрязнения воды:</vt:lpstr>
      <vt:lpstr>Социологический опрос жителей</vt:lpstr>
      <vt:lpstr>Определение прозрачности воды</vt:lpstr>
      <vt:lpstr>Вода не имеет постороннего запаха</vt:lpstr>
      <vt:lpstr>Определение объема воды</vt:lpstr>
      <vt:lpstr>Определение массы воды</vt:lpstr>
      <vt:lpstr>Определение плотности воды</vt:lpstr>
      <vt:lpstr>Определение жесткости воды</vt:lpstr>
      <vt:lpstr>Внутреннее содержимое посуды, после кипячения воды</vt:lpstr>
      <vt:lpstr>Методы очистки воды в домашних условиях:</vt:lpstr>
      <vt:lpstr>Вода-источник жизни.  Так давайте беречь нашу жизнь!</vt:lpstr>
      <vt:lpstr>СПАСИБО ЗА ВНИМАНИЕ!!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«Исследование качества питьевой воды в с. Шарапово»</dc:title>
  <dc:creator>admin</dc:creator>
  <cp:lastModifiedBy>Алексей</cp:lastModifiedBy>
  <cp:revision>28</cp:revision>
  <dcterms:created xsi:type="dcterms:W3CDTF">2015-02-17T14:10:09Z</dcterms:created>
  <dcterms:modified xsi:type="dcterms:W3CDTF">2015-10-04T12:14:14Z</dcterms:modified>
</cp:coreProperties>
</file>