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8" r:id="rId21"/>
    <p:sldId id="277" r:id="rId22"/>
    <p:sldId id="276" r:id="rId23"/>
    <p:sldId id="279" r:id="rId24"/>
    <p:sldId id="280" r:id="rId25"/>
    <p:sldId id="275" r:id="rId26"/>
    <p:sldId id="284" r:id="rId27"/>
    <p:sldId id="282" r:id="rId28"/>
    <p:sldId id="283" r:id="rId29"/>
    <p:sldId id="287" r:id="rId30"/>
    <p:sldId id="286" r:id="rId31"/>
    <p:sldId id="281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168057-734B-46A2-BF8F-6C914E828B9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575877-B10E-4FAC-8E6B-84F306A41E78}">
      <dgm:prSet phldrT="[Текст]"/>
      <dgm:spPr/>
      <dgm:t>
        <a:bodyPr/>
        <a:lstStyle/>
        <a:p>
          <a:r>
            <a:rPr lang="ru-RU" b="1" dirty="0" smtClean="0"/>
            <a:t>Деловые игры</a:t>
          </a:r>
          <a:endParaRPr lang="ru-RU" b="1" dirty="0"/>
        </a:p>
      </dgm:t>
    </dgm:pt>
    <dgm:pt modelId="{45868DF5-88E0-42DE-9A6E-2E9D8D64AD3D}" type="parTrans" cxnId="{5584056A-5EBF-45C0-BB36-45234A50803B}">
      <dgm:prSet/>
      <dgm:spPr/>
      <dgm:t>
        <a:bodyPr/>
        <a:lstStyle/>
        <a:p>
          <a:endParaRPr lang="ru-RU"/>
        </a:p>
      </dgm:t>
    </dgm:pt>
    <dgm:pt modelId="{90D0A14F-ECD3-4C6A-81A5-94AAC6E7AECA}" type="sibTrans" cxnId="{5584056A-5EBF-45C0-BB36-45234A50803B}">
      <dgm:prSet/>
      <dgm:spPr/>
      <dgm:t>
        <a:bodyPr/>
        <a:lstStyle/>
        <a:p>
          <a:endParaRPr lang="ru-RU"/>
        </a:p>
      </dgm:t>
    </dgm:pt>
    <dgm:pt modelId="{4EFD6FD4-308E-4C79-976D-9CB48BB1747C}">
      <dgm:prSet phldrT="[Текст]"/>
      <dgm:spPr/>
      <dgm:t>
        <a:bodyPr/>
        <a:lstStyle/>
        <a:p>
          <a:r>
            <a:rPr lang="ru-RU" b="1" dirty="0" smtClean="0"/>
            <a:t>Игра-обсуждение</a:t>
          </a:r>
          <a:endParaRPr lang="ru-RU" b="1" dirty="0"/>
        </a:p>
      </dgm:t>
    </dgm:pt>
    <dgm:pt modelId="{EBC8A1B2-D56E-4741-B24A-6D05FA46CF1E}" type="parTrans" cxnId="{B5E317A7-7984-4825-BAB2-C2090E1E93F4}">
      <dgm:prSet/>
      <dgm:spPr/>
      <dgm:t>
        <a:bodyPr/>
        <a:lstStyle/>
        <a:p>
          <a:endParaRPr lang="ru-RU"/>
        </a:p>
      </dgm:t>
    </dgm:pt>
    <dgm:pt modelId="{C90FADBA-C8EE-4157-9F8D-C32DB6296FD5}" type="sibTrans" cxnId="{B5E317A7-7984-4825-BAB2-C2090E1E93F4}">
      <dgm:prSet/>
      <dgm:spPr/>
      <dgm:t>
        <a:bodyPr/>
        <a:lstStyle/>
        <a:p>
          <a:endParaRPr lang="ru-RU"/>
        </a:p>
      </dgm:t>
    </dgm:pt>
    <dgm:pt modelId="{383B79AF-708B-4EA2-9B24-BB9C4EF7D61C}">
      <dgm:prSet phldrT="[Текст]"/>
      <dgm:spPr/>
      <dgm:t>
        <a:bodyPr/>
        <a:lstStyle/>
        <a:p>
          <a:r>
            <a:rPr lang="ru-RU" b="1" dirty="0" smtClean="0"/>
            <a:t>Игра-исследование</a:t>
          </a:r>
          <a:endParaRPr lang="ru-RU" b="1" dirty="0"/>
        </a:p>
      </dgm:t>
    </dgm:pt>
    <dgm:pt modelId="{639ED2E0-EAC9-4A93-88C5-073C948B63DA}" type="parTrans" cxnId="{C1BF00E1-954E-44E7-9BDE-0B7AFC522AA4}">
      <dgm:prSet/>
      <dgm:spPr/>
      <dgm:t>
        <a:bodyPr/>
        <a:lstStyle/>
        <a:p>
          <a:endParaRPr lang="ru-RU"/>
        </a:p>
      </dgm:t>
    </dgm:pt>
    <dgm:pt modelId="{16BBFFB8-6A23-4168-AC6B-639019A8EC7D}" type="sibTrans" cxnId="{C1BF00E1-954E-44E7-9BDE-0B7AFC522AA4}">
      <dgm:prSet/>
      <dgm:spPr/>
      <dgm:t>
        <a:bodyPr/>
        <a:lstStyle/>
        <a:p>
          <a:endParaRPr lang="ru-RU"/>
        </a:p>
      </dgm:t>
    </dgm:pt>
    <dgm:pt modelId="{2B4C1640-3C3C-42D0-9F3D-A8059136D52D}">
      <dgm:prSet phldrT="[Текст]"/>
      <dgm:spPr/>
      <dgm:t>
        <a:bodyPr/>
        <a:lstStyle/>
        <a:p>
          <a:r>
            <a:rPr lang="ru-RU" b="1" dirty="0" smtClean="0"/>
            <a:t>Ретроспективные игры</a:t>
          </a:r>
          <a:endParaRPr lang="ru-RU" b="1" dirty="0"/>
        </a:p>
      </dgm:t>
    </dgm:pt>
    <dgm:pt modelId="{9BE762B9-1E03-484A-BFB9-CE8BD09A7217}" type="parTrans" cxnId="{F9372C6D-DC08-4850-AE8E-B82BEAA17492}">
      <dgm:prSet/>
      <dgm:spPr/>
      <dgm:t>
        <a:bodyPr/>
        <a:lstStyle/>
        <a:p>
          <a:endParaRPr lang="ru-RU"/>
        </a:p>
      </dgm:t>
    </dgm:pt>
    <dgm:pt modelId="{BF137909-4614-4311-9966-5278AA4E0E67}" type="sibTrans" cxnId="{F9372C6D-DC08-4850-AE8E-B82BEAA17492}">
      <dgm:prSet/>
      <dgm:spPr/>
      <dgm:t>
        <a:bodyPr/>
        <a:lstStyle/>
        <a:p>
          <a:endParaRPr lang="ru-RU"/>
        </a:p>
      </dgm:t>
    </dgm:pt>
    <dgm:pt modelId="{DBE04459-3B12-4594-83E9-ED8B76710B72}">
      <dgm:prSet phldrT="[Текст]"/>
      <dgm:spPr/>
      <dgm:t>
        <a:bodyPr/>
        <a:lstStyle/>
        <a:p>
          <a:r>
            <a:rPr lang="ru-RU" b="1" dirty="0" smtClean="0"/>
            <a:t>Ролевые игры</a:t>
          </a:r>
          <a:endParaRPr lang="ru-RU" b="1" dirty="0"/>
        </a:p>
      </dgm:t>
    </dgm:pt>
    <dgm:pt modelId="{0FD04DDC-3B1E-4D4E-9B0A-2D74E825AFC7}" type="parTrans" cxnId="{6137BF5A-D24C-4B29-B9E4-F7FEEBD5414A}">
      <dgm:prSet/>
      <dgm:spPr/>
      <dgm:t>
        <a:bodyPr/>
        <a:lstStyle/>
        <a:p>
          <a:endParaRPr lang="ru-RU"/>
        </a:p>
      </dgm:t>
    </dgm:pt>
    <dgm:pt modelId="{C3629496-1144-4CA6-96DD-4BE2D9B67573}" type="sibTrans" cxnId="{6137BF5A-D24C-4B29-B9E4-F7FEEBD5414A}">
      <dgm:prSet/>
      <dgm:spPr/>
      <dgm:t>
        <a:bodyPr/>
        <a:lstStyle/>
        <a:p>
          <a:endParaRPr lang="ru-RU"/>
        </a:p>
      </dgm:t>
    </dgm:pt>
    <dgm:pt modelId="{95C5A6B9-A58B-4D17-8B33-BC5D5E506FA5}">
      <dgm:prSet phldrT="[Текст]"/>
      <dgm:spPr/>
      <dgm:t>
        <a:bodyPr/>
        <a:lstStyle/>
        <a:p>
          <a:r>
            <a:rPr lang="ru-RU" b="1" dirty="0" smtClean="0"/>
            <a:t>Неролевые игры</a:t>
          </a:r>
          <a:endParaRPr lang="ru-RU" b="1" dirty="0"/>
        </a:p>
      </dgm:t>
    </dgm:pt>
    <dgm:pt modelId="{35ECA916-153F-49D5-BC19-6101106949F8}" type="parTrans" cxnId="{7283CD20-EA7D-4881-B77B-D5F3DBE78AF1}">
      <dgm:prSet/>
      <dgm:spPr/>
      <dgm:t>
        <a:bodyPr/>
        <a:lstStyle/>
        <a:p>
          <a:endParaRPr lang="ru-RU"/>
        </a:p>
      </dgm:t>
    </dgm:pt>
    <dgm:pt modelId="{A27BFD81-01B1-492F-A90A-D15F9C0DF3F2}" type="sibTrans" cxnId="{7283CD20-EA7D-4881-B77B-D5F3DBE78AF1}">
      <dgm:prSet/>
      <dgm:spPr/>
      <dgm:t>
        <a:bodyPr/>
        <a:lstStyle/>
        <a:p>
          <a:endParaRPr lang="ru-RU"/>
        </a:p>
      </dgm:t>
    </dgm:pt>
    <dgm:pt modelId="{0F210A97-FCD9-455F-88F0-F01A5896D7A5}" type="pres">
      <dgm:prSet presAssocID="{ED168057-734B-46A2-BF8F-6C914E828B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0E09FA-D2C5-4FCA-8680-0004C1E1265C}" type="pres">
      <dgm:prSet presAssocID="{62575877-B10E-4FAC-8E6B-84F306A41E78}" presName="linNode" presStyleCnt="0"/>
      <dgm:spPr/>
    </dgm:pt>
    <dgm:pt modelId="{1711AEEB-F373-4DA3-9C35-1CD87F920F21}" type="pres">
      <dgm:prSet presAssocID="{62575877-B10E-4FAC-8E6B-84F306A41E7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2D8E5-8FDD-4902-8E06-49A1BEFCB486}" type="pres">
      <dgm:prSet presAssocID="{62575877-B10E-4FAC-8E6B-84F306A41E7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9C367-0ADC-4D5D-8193-47A1C6C12964}" type="pres">
      <dgm:prSet presAssocID="{90D0A14F-ECD3-4C6A-81A5-94AAC6E7AECA}" presName="sp" presStyleCnt="0"/>
      <dgm:spPr/>
    </dgm:pt>
    <dgm:pt modelId="{B5F23765-0D88-43D6-9490-6136379E1A76}" type="pres">
      <dgm:prSet presAssocID="{2B4C1640-3C3C-42D0-9F3D-A8059136D52D}" presName="linNode" presStyleCnt="0"/>
      <dgm:spPr/>
    </dgm:pt>
    <dgm:pt modelId="{98F70E15-32F7-4BE8-BC4E-7FB454525F4F}" type="pres">
      <dgm:prSet presAssocID="{2B4C1640-3C3C-42D0-9F3D-A8059136D52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ECD6A-2B93-4364-8DD6-27600E79FBE7}" type="pres">
      <dgm:prSet presAssocID="{2B4C1640-3C3C-42D0-9F3D-A8059136D52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BF00E1-954E-44E7-9BDE-0B7AFC522AA4}" srcId="{62575877-B10E-4FAC-8E6B-84F306A41E78}" destId="{383B79AF-708B-4EA2-9B24-BB9C4EF7D61C}" srcOrd="1" destOrd="0" parTransId="{639ED2E0-EAC9-4A93-88C5-073C948B63DA}" sibTransId="{16BBFFB8-6A23-4168-AC6B-639019A8EC7D}"/>
    <dgm:cxn modelId="{97318146-E572-41F4-BA0F-316F9BF3CCAE}" type="presOf" srcId="{ED168057-734B-46A2-BF8F-6C914E828B94}" destId="{0F210A97-FCD9-455F-88F0-F01A5896D7A5}" srcOrd="0" destOrd="0" presId="urn:microsoft.com/office/officeart/2005/8/layout/vList5"/>
    <dgm:cxn modelId="{7283CD20-EA7D-4881-B77B-D5F3DBE78AF1}" srcId="{2B4C1640-3C3C-42D0-9F3D-A8059136D52D}" destId="{95C5A6B9-A58B-4D17-8B33-BC5D5E506FA5}" srcOrd="1" destOrd="0" parTransId="{35ECA916-153F-49D5-BC19-6101106949F8}" sibTransId="{A27BFD81-01B1-492F-A90A-D15F9C0DF3F2}"/>
    <dgm:cxn modelId="{CB3DBD86-8710-4E66-B5D4-01A5D3A42164}" type="presOf" srcId="{62575877-B10E-4FAC-8E6B-84F306A41E78}" destId="{1711AEEB-F373-4DA3-9C35-1CD87F920F21}" srcOrd="0" destOrd="0" presId="urn:microsoft.com/office/officeart/2005/8/layout/vList5"/>
    <dgm:cxn modelId="{B5E317A7-7984-4825-BAB2-C2090E1E93F4}" srcId="{62575877-B10E-4FAC-8E6B-84F306A41E78}" destId="{4EFD6FD4-308E-4C79-976D-9CB48BB1747C}" srcOrd="0" destOrd="0" parTransId="{EBC8A1B2-D56E-4741-B24A-6D05FA46CF1E}" sibTransId="{C90FADBA-C8EE-4157-9F8D-C32DB6296FD5}"/>
    <dgm:cxn modelId="{F9372C6D-DC08-4850-AE8E-B82BEAA17492}" srcId="{ED168057-734B-46A2-BF8F-6C914E828B94}" destId="{2B4C1640-3C3C-42D0-9F3D-A8059136D52D}" srcOrd="1" destOrd="0" parTransId="{9BE762B9-1E03-484A-BFB9-CE8BD09A7217}" sibTransId="{BF137909-4614-4311-9966-5278AA4E0E67}"/>
    <dgm:cxn modelId="{6137BF5A-D24C-4B29-B9E4-F7FEEBD5414A}" srcId="{2B4C1640-3C3C-42D0-9F3D-A8059136D52D}" destId="{DBE04459-3B12-4594-83E9-ED8B76710B72}" srcOrd="0" destOrd="0" parTransId="{0FD04DDC-3B1E-4D4E-9B0A-2D74E825AFC7}" sibTransId="{C3629496-1144-4CA6-96DD-4BE2D9B67573}"/>
    <dgm:cxn modelId="{80A881C7-B497-4205-A7D8-9571B9A0BD1C}" type="presOf" srcId="{4EFD6FD4-308E-4C79-976D-9CB48BB1747C}" destId="{C872D8E5-8FDD-4902-8E06-49A1BEFCB486}" srcOrd="0" destOrd="0" presId="urn:microsoft.com/office/officeart/2005/8/layout/vList5"/>
    <dgm:cxn modelId="{EFE15889-250D-4B8B-BB16-DF6A5C140492}" type="presOf" srcId="{383B79AF-708B-4EA2-9B24-BB9C4EF7D61C}" destId="{C872D8E5-8FDD-4902-8E06-49A1BEFCB486}" srcOrd="0" destOrd="1" presId="urn:microsoft.com/office/officeart/2005/8/layout/vList5"/>
    <dgm:cxn modelId="{5584056A-5EBF-45C0-BB36-45234A50803B}" srcId="{ED168057-734B-46A2-BF8F-6C914E828B94}" destId="{62575877-B10E-4FAC-8E6B-84F306A41E78}" srcOrd="0" destOrd="0" parTransId="{45868DF5-88E0-42DE-9A6E-2E9D8D64AD3D}" sibTransId="{90D0A14F-ECD3-4C6A-81A5-94AAC6E7AECA}"/>
    <dgm:cxn modelId="{22308A00-C12E-4F84-BDD2-597B8966BD7F}" type="presOf" srcId="{95C5A6B9-A58B-4D17-8B33-BC5D5E506FA5}" destId="{B4BECD6A-2B93-4364-8DD6-27600E79FBE7}" srcOrd="0" destOrd="1" presId="urn:microsoft.com/office/officeart/2005/8/layout/vList5"/>
    <dgm:cxn modelId="{F3C6DA75-1173-4D93-A74E-7C85EC2D2027}" type="presOf" srcId="{2B4C1640-3C3C-42D0-9F3D-A8059136D52D}" destId="{98F70E15-32F7-4BE8-BC4E-7FB454525F4F}" srcOrd="0" destOrd="0" presId="urn:microsoft.com/office/officeart/2005/8/layout/vList5"/>
    <dgm:cxn modelId="{F8051875-6C3B-4578-81F9-AA03E33D1776}" type="presOf" srcId="{DBE04459-3B12-4594-83E9-ED8B76710B72}" destId="{B4BECD6A-2B93-4364-8DD6-27600E79FBE7}" srcOrd="0" destOrd="0" presId="urn:microsoft.com/office/officeart/2005/8/layout/vList5"/>
    <dgm:cxn modelId="{4AEBAB60-3D26-4E8A-9B6C-45C8757D6EA6}" type="presParOf" srcId="{0F210A97-FCD9-455F-88F0-F01A5896D7A5}" destId="{1B0E09FA-D2C5-4FCA-8680-0004C1E1265C}" srcOrd="0" destOrd="0" presId="urn:microsoft.com/office/officeart/2005/8/layout/vList5"/>
    <dgm:cxn modelId="{A7361FBD-ACCF-4EF5-AC46-FE9AE71A1E9E}" type="presParOf" srcId="{1B0E09FA-D2C5-4FCA-8680-0004C1E1265C}" destId="{1711AEEB-F373-4DA3-9C35-1CD87F920F21}" srcOrd="0" destOrd="0" presId="urn:microsoft.com/office/officeart/2005/8/layout/vList5"/>
    <dgm:cxn modelId="{44171A5C-A82A-4FA2-8751-2AB86DDB561A}" type="presParOf" srcId="{1B0E09FA-D2C5-4FCA-8680-0004C1E1265C}" destId="{C872D8E5-8FDD-4902-8E06-49A1BEFCB486}" srcOrd="1" destOrd="0" presId="urn:microsoft.com/office/officeart/2005/8/layout/vList5"/>
    <dgm:cxn modelId="{493498C8-6965-4921-AD9F-6C42A82F41A8}" type="presParOf" srcId="{0F210A97-FCD9-455F-88F0-F01A5896D7A5}" destId="{B1B9C367-0ADC-4D5D-8193-47A1C6C12964}" srcOrd="1" destOrd="0" presId="urn:microsoft.com/office/officeart/2005/8/layout/vList5"/>
    <dgm:cxn modelId="{A4E87323-C52F-4AE4-8DE4-10A7E7C7C360}" type="presParOf" srcId="{0F210A97-FCD9-455F-88F0-F01A5896D7A5}" destId="{B5F23765-0D88-43D6-9490-6136379E1A76}" srcOrd="2" destOrd="0" presId="urn:microsoft.com/office/officeart/2005/8/layout/vList5"/>
    <dgm:cxn modelId="{31B8367A-8697-42E1-9D41-834BE6DF8BEB}" type="presParOf" srcId="{B5F23765-0D88-43D6-9490-6136379E1A76}" destId="{98F70E15-32F7-4BE8-BC4E-7FB454525F4F}" srcOrd="0" destOrd="0" presId="urn:microsoft.com/office/officeart/2005/8/layout/vList5"/>
    <dgm:cxn modelId="{A65C135C-3D72-4C42-85A1-1E49179D0B9A}" type="presParOf" srcId="{B5F23765-0D88-43D6-9490-6136379E1A76}" destId="{B4BECD6A-2B93-4364-8DD6-27600E79FB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4C5E90-BAB4-4E73-991A-BB3C8E6FA5D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D2F53A-7806-45D4-940A-7BCB0FFAFEB1}">
      <dgm:prSet phldrT="[Текст]"/>
      <dgm:spPr/>
      <dgm:t>
        <a:bodyPr/>
        <a:lstStyle/>
        <a:p>
          <a:r>
            <a:rPr lang="ru-RU" b="1" dirty="0" smtClean="0"/>
            <a:t>Игра-обсуждение</a:t>
          </a:r>
          <a:endParaRPr lang="ru-RU" b="1" dirty="0"/>
        </a:p>
      </dgm:t>
    </dgm:pt>
    <dgm:pt modelId="{57EABB4E-56EB-4293-BFA1-9491874B4126}" type="parTrans" cxnId="{0C24534F-3822-4720-B99C-B70146D4DEBA}">
      <dgm:prSet/>
      <dgm:spPr/>
      <dgm:t>
        <a:bodyPr/>
        <a:lstStyle/>
        <a:p>
          <a:endParaRPr lang="ru-RU"/>
        </a:p>
      </dgm:t>
    </dgm:pt>
    <dgm:pt modelId="{BFC8899D-30D3-46C2-898A-B424CA491749}" type="sibTrans" cxnId="{0C24534F-3822-4720-B99C-B70146D4DEBA}">
      <dgm:prSet/>
      <dgm:spPr/>
      <dgm:t>
        <a:bodyPr/>
        <a:lstStyle/>
        <a:p>
          <a:endParaRPr lang="ru-RU"/>
        </a:p>
      </dgm:t>
    </dgm:pt>
    <dgm:pt modelId="{72BC2B0F-5CD8-4D2E-A12F-796227D0FFED}">
      <dgm:prSet phldrT="[Текст]"/>
      <dgm:spPr/>
      <dgm:t>
        <a:bodyPr/>
        <a:lstStyle/>
        <a:p>
          <a:r>
            <a:rPr lang="ru-RU" b="1" dirty="0" smtClean="0"/>
            <a:t>Воображаемая ситуация современности (симпозиум, круглый стол).</a:t>
          </a:r>
          <a:endParaRPr lang="ru-RU" b="1" dirty="0"/>
        </a:p>
      </dgm:t>
    </dgm:pt>
    <dgm:pt modelId="{335A3B8D-46E7-4FFC-8EC8-BCE245A38E7A}" type="parTrans" cxnId="{F2CDB001-A766-4900-9FF1-B706F13A826B}">
      <dgm:prSet/>
      <dgm:spPr/>
      <dgm:t>
        <a:bodyPr/>
        <a:lstStyle/>
        <a:p>
          <a:endParaRPr lang="ru-RU"/>
        </a:p>
      </dgm:t>
    </dgm:pt>
    <dgm:pt modelId="{344D52AF-3A4F-4CCC-A3B9-FE93E7DD3DAF}" type="sibTrans" cxnId="{F2CDB001-A766-4900-9FF1-B706F13A826B}">
      <dgm:prSet/>
      <dgm:spPr/>
      <dgm:t>
        <a:bodyPr/>
        <a:lstStyle/>
        <a:p>
          <a:endParaRPr lang="ru-RU"/>
        </a:p>
      </dgm:t>
    </dgm:pt>
    <dgm:pt modelId="{C6E9ABE0-8D1B-44C6-8EBB-C5ECAFB8B11C}">
      <dgm:prSet phldrT="[Текст]"/>
      <dgm:spPr/>
      <dgm:t>
        <a:bodyPr/>
        <a:lstStyle/>
        <a:p>
          <a:r>
            <a:rPr lang="ru-RU" b="1" dirty="0" smtClean="0"/>
            <a:t>Игра-исследование</a:t>
          </a:r>
          <a:endParaRPr lang="ru-RU" b="1" dirty="0"/>
        </a:p>
      </dgm:t>
    </dgm:pt>
    <dgm:pt modelId="{B2832F1B-036D-4B54-B940-6EF978C5140C}" type="parTrans" cxnId="{E83C9F4C-4F16-49FF-8A30-D439087C9598}">
      <dgm:prSet/>
      <dgm:spPr/>
      <dgm:t>
        <a:bodyPr/>
        <a:lstStyle/>
        <a:p>
          <a:endParaRPr lang="ru-RU"/>
        </a:p>
      </dgm:t>
    </dgm:pt>
    <dgm:pt modelId="{4B2E320D-905F-4A33-A889-BA2A18130441}" type="sibTrans" cxnId="{E83C9F4C-4F16-49FF-8A30-D439087C9598}">
      <dgm:prSet/>
      <dgm:spPr/>
      <dgm:t>
        <a:bodyPr/>
        <a:lstStyle/>
        <a:p>
          <a:endParaRPr lang="ru-RU"/>
        </a:p>
      </dgm:t>
    </dgm:pt>
    <dgm:pt modelId="{2AE95A1D-6095-409D-B4F9-063E9F863A3E}">
      <dgm:prSet phldrT="[Текст]"/>
      <dgm:spPr/>
      <dgm:t>
        <a:bodyPr/>
        <a:lstStyle/>
        <a:p>
          <a:r>
            <a:rPr lang="ru-RU" b="1" dirty="0" smtClean="0"/>
            <a:t>Индивидуальные действия героя (статья, письмо, доклад о прошлом историческом событии).</a:t>
          </a:r>
          <a:endParaRPr lang="ru-RU" b="1" dirty="0"/>
        </a:p>
      </dgm:t>
    </dgm:pt>
    <dgm:pt modelId="{E6EDA858-300D-44EE-8B3B-ABF005DB9DBA}" type="parTrans" cxnId="{85790378-18CF-410C-AFCB-4FBB5FC9CDA1}">
      <dgm:prSet/>
      <dgm:spPr/>
      <dgm:t>
        <a:bodyPr/>
        <a:lstStyle/>
        <a:p>
          <a:endParaRPr lang="ru-RU"/>
        </a:p>
      </dgm:t>
    </dgm:pt>
    <dgm:pt modelId="{1D07F25E-EBB3-4881-A2A3-26E7D91DB31E}" type="sibTrans" cxnId="{85790378-18CF-410C-AFCB-4FBB5FC9CDA1}">
      <dgm:prSet/>
      <dgm:spPr/>
      <dgm:t>
        <a:bodyPr/>
        <a:lstStyle/>
        <a:p>
          <a:endParaRPr lang="ru-RU"/>
        </a:p>
      </dgm:t>
    </dgm:pt>
    <dgm:pt modelId="{0E43F0D6-D8EE-4D66-B344-23529DE65BB6}" type="pres">
      <dgm:prSet presAssocID="{D24C5E90-BAB4-4E73-991A-BB3C8E6FA5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5CD694-B6E8-4858-B69C-B4FCC2A4F931}" type="pres">
      <dgm:prSet presAssocID="{64D2F53A-7806-45D4-940A-7BCB0FFAFEB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29E12-A2E5-4D66-BB2A-B0E4BAAF53C0}" type="pres">
      <dgm:prSet presAssocID="{64D2F53A-7806-45D4-940A-7BCB0FFAFEB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BE0E6-050F-485A-A742-A16E78CAF4EB}" type="pres">
      <dgm:prSet presAssocID="{C6E9ABE0-8D1B-44C6-8EBB-C5ECAFB8B11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A43BC0-749E-453A-974A-9B9F06F550A8}" type="pres">
      <dgm:prSet presAssocID="{C6E9ABE0-8D1B-44C6-8EBB-C5ECAFB8B11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F456AC-9C60-49D0-842F-F3BFA248955A}" type="presOf" srcId="{C6E9ABE0-8D1B-44C6-8EBB-C5ECAFB8B11C}" destId="{7B8BE0E6-050F-485A-A742-A16E78CAF4EB}" srcOrd="0" destOrd="0" presId="urn:microsoft.com/office/officeart/2005/8/layout/vList2"/>
    <dgm:cxn modelId="{F2CDB001-A766-4900-9FF1-B706F13A826B}" srcId="{64D2F53A-7806-45D4-940A-7BCB0FFAFEB1}" destId="{72BC2B0F-5CD8-4D2E-A12F-796227D0FFED}" srcOrd="0" destOrd="0" parTransId="{335A3B8D-46E7-4FFC-8EC8-BCE245A38E7A}" sibTransId="{344D52AF-3A4F-4CCC-A3B9-FE93E7DD3DAF}"/>
    <dgm:cxn modelId="{34509C63-124A-402A-860D-216889494B62}" type="presOf" srcId="{2AE95A1D-6095-409D-B4F9-063E9F863A3E}" destId="{FDA43BC0-749E-453A-974A-9B9F06F550A8}" srcOrd="0" destOrd="0" presId="urn:microsoft.com/office/officeart/2005/8/layout/vList2"/>
    <dgm:cxn modelId="{85790378-18CF-410C-AFCB-4FBB5FC9CDA1}" srcId="{C6E9ABE0-8D1B-44C6-8EBB-C5ECAFB8B11C}" destId="{2AE95A1D-6095-409D-B4F9-063E9F863A3E}" srcOrd="0" destOrd="0" parTransId="{E6EDA858-300D-44EE-8B3B-ABF005DB9DBA}" sibTransId="{1D07F25E-EBB3-4881-A2A3-26E7D91DB31E}"/>
    <dgm:cxn modelId="{4DEED182-2DAF-4490-920E-F421900E9863}" type="presOf" srcId="{72BC2B0F-5CD8-4D2E-A12F-796227D0FFED}" destId="{E1629E12-A2E5-4D66-BB2A-B0E4BAAF53C0}" srcOrd="0" destOrd="0" presId="urn:microsoft.com/office/officeart/2005/8/layout/vList2"/>
    <dgm:cxn modelId="{0C24534F-3822-4720-B99C-B70146D4DEBA}" srcId="{D24C5E90-BAB4-4E73-991A-BB3C8E6FA5DB}" destId="{64D2F53A-7806-45D4-940A-7BCB0FFAFEB1}" srcOrd="0" destOrd="0" parTransId="{57EABB4E-56EB-4293-BFA1-9491874B4126}" sibTransId="{BFC8899D-30D3-46C2-898A-B424CA491749}"/>
    <dgm:cxn modelId="{81CC1F0A-725A-403A-925F-C1919FC9F730}" type="presOf" srcId="{64D2F53A-7806-45D4-940A-7BCB0FFAFEB1}" destId="{C55CD694-B6E8-4858-B69C-B4FCC2A4F931}" srcOrd="0" destOrd="0" presId="urn:microsoft.com/office/officeart/2005/8/layout/vList2"/>
    <dgm:cxn modelId="{FAFC1039-E1FF-439C-A0FE-9676E25E3AA5}" type="presOf" srcId="{D24C5E90-BAB4-4E73-991A-BB3C8E6FA5DB}" destId="{0E43F0D6-D8EE-4D66-B344-23529DE65BB6}" srcOrd="0" destOrd="0" presId="urn:microsoft.com/office/officeart/2005/8/layout/vList2"/>
    <dgm:cxn modelId="{E83C9F4C-4F16-49FF-8A30-D439087C9598}" srcId="{D24C5E90-BAB4-4E73-991A-BB3C8E6FA5DB}" destId="{C6E9ABE0-8D1B-44C6-8EBB-C5ECAFB8B11C}" srcOrd="1" destOrd="0" parTransId="{B2832F1B-036D-4B54-B940-6EF978C5140C}" sibTransId="{4B2E320D-905F-4A33-A889-BA2A18130441}"/>
    <dgm:cxn modelId="{92F2DA11-BD4D-4F11-978A-34FD15787A61}" type="presParOf" srcId="{0E43F0D6-D8EE-4D66-B344-23529DE65BB6}" destId="{C55CD694-B6E8-4858-B69C-B4FCC2A4F931}" srcOrd="0" destOrd="0" presId="urn:microsoft.com/office/officeart/2005/8/layout/vList2"/>
    <dgm:cxn modelId="{FEDBBF2C-D5A6-4578-890F-962ABD059E95}" type="presParOf" srcId="{0E43F0D6-D8EE-4D66-B344-23529DE65BB6}" destId="{E1629E12-A2E5-4D66-BB2A-B0E4BAAF53C0}" srcOrd="1" destOrd="0" presId="urn:microsoft.com/office/officeart/2005/8/layout/vList2"/>
    <dgm:cxn modelId="{DF33F248-6776-4520-9072-0B81380FFA81}" type="presParOf" srcId="{0E43F0D6-D8EE-4D66-B344-23529DE65BB6}" destId="{7B8BE0E6-050F-485A-A742-A16E78CAF4EB}" srcOrd="2" destOrd="0" presId="urn:microsoft.com/office/officeart/2005/8/layout/vList2"/>
    <dgm:cxn modelId="{E045A627-A84A-4680-ACC2-94CB5FD070E6}" type="presParOf" srcId="{0E43F0D6-D8EE-4D66-B344-23529DE65BB6}" destId="{FDA43BC0-749E-453A-974A-9B9F06F550A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DA55AD-9BA2-4831-96CB-D02C58241CF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AF210B-64CD-4FE7-9B2A-6AE490143437}">
      <dgm:prSet phldrT="[Текст]"/>
      <dgm:spPr/>
      <dgm:t>
        <a:bodyPr/>
        <a:lstStyle/>
        <a:p>
          <a:r>
            <a:rPr lang="ru-RU" b="1" dirty="0" smtClean="0"/>
            <a:t>Театрализованное представление</a:t>
          </a:r>
          <a:endParaRPr lang="ru-RU" b="1" dirty="0"/>
        </a:p>
      </dgm:t>
    </dgm:pt>
    <dgm:pt modelId="{C907DAA8-E373-4341-9F75-396FACEF9FEF}" type="parTrans" cxnId="{F0469E31-6F20-4C8D-8F91-7C7B1DB415F1}">
      <dgm:prSet/>
      <dgm:spPr/>
      <dgm:t>
        <a:bodyPr/>
        <a:lstStyle/>
        <a:p>
          <a:endParaRPr lang="ru-RU"/>
        </a:p>
      </dgm:t>
    </dgm:pt>
    <dgm:pt modelId="{6E8B8943-4C83-4408-8D0E-DB372A17C418}" type="sibTrans" cxnId="{F0469E31-6F20-4C8D-8F91-7C7B1DB415F1}">
      <dgm:prSet/>
      <dgm:spPr/>
      <dgm:t>
        <a:bodyPr/>
        <a:lstStyle/>
        <a:p>
          <a:endParaRPr lang="ru-RU"/>
        </a:p>
      </dgm:t>
    </dgm:pt>
    <dgm:pt modelId="{0923DAD4-FF2E-45C8-B923-F171E0F23A06}">
      <dgm:prSet phldrT="[Текст]"/>
      <dgm:spPr/>
      <dgm:t>
        <a:bodyPr/>
        <a:lstStyle/>
        <a:p>
          <a:r>
            <a:rPr lang="ru-RU" b="1" dirty="0" smtClean="0"/>
            <a:t>Чёткий сценарий</a:t>
          </a:r>
          <a:endParaRPr lang="ru-RU" b="1" dirty="0"/>
        </a:p>
      </dgm:t>
    </dgm:pt>
    <dgm:pt modelId="{52CF933B-C7E5-49D0-83C8-96371F6656CB}" type="parTrans" cxnId="{5131FC87-AF8E-4DC7-BD36-12D09DFA6594}">
      <dgm:prSet/>
      <dgm:spPr/>
      <dgm:t>
        <a:bodyPr/>
        <a:lstStyle/>
        <a:p>
          <a:endParaRPr lang="ru-RU"/>
        </a:p>
      </dgm:t>
    </dgm:pt>
    <dgm:pt modelId="{1205DCBC-6DCD-4E3B-BABD-9A708412E5B6}" type="sibTrans" cxnId="{5131FC87-AF8E-4DC7-BD36-12D09DFA6594}">
      <dgm:prSet/>
      <dgm:spPr/>
      <dgm:t>
        <a:bodyPr/>
        <a:lstStyle/>
        <a:p>
          <a:endParaRPr lang="ru-RU"/>
        </a:p>
      </dgm:t>
    </dgm:pt>
    <dgm:pt modelId="{38B30003-95EC-4457-8B83-7466534973CE}">
      <dgm:prSet phldrT="[Текст]"/>
      <dgm:spPr/>
      <dgm:t>
        <a:bodyPr/>
        <a:lstStyle/>
        <a:p>
          <a:r>
            <a:rPr lang="ru-RU" b="1" dirty="0" smtClean="0"/>
            <a:t>Атрибуты театральной постановки</a:t>
          </a:r>
          <a:endParaRPr lang="ru-RU" b="1" dirty="0"/>
        </a:p>
      </dgm:t>
    </dgm:pt>
    <dgm:pt modelId="{5083D4AD-93C4-439C-8AF5-F78BBDAEDB79}" type="parTrans" cxnId="{178030F1-1FF3-444C-AA7D-C81791BC8785}">
      <dgm:prSet/>
      <dgm:spPr/>
      <dgm:t>
        <a:bodyPr/>
        <a:lstStyle/>
        <a:p>
          <a:endParaRPr lang="ru-RU"/>
        </a:p>
      </dgm:t>
    </dgm:pt>
    <dgm:pt modelId="{F9447B50-93DF-470D-9DD6-3D9E98A05FD2}" type="sibTrans" cxnId="{178030F1-1FF3-444C-AA7D-C81791BC8785}">
      <dgm:prSet/>
      <dgm:spPr/>
      <dgm:t>
        <a:bodyPr/>
        <a:lstStyle/>
        <a:p>
          <a:endParaRPr lang="ru-RU"/>
        </a:p>
      </dgm:t>
    </dgm:pt>
    <dgm:pt modelId="{2F23A9D3-2FBE-4CFA-95C8-ACFA3B034343}">
      <dgm:prSet phldrT="[Текст]"/>
      <dgm:spPr/>
      <dgm:t>
        <a:bodyPr/>
        <a:lstStyle/>
        <a:p>
          <a:r>
            <a:rPr lang="ru-RU" b="1" dirty="0" smtClean="0"/>
            <a:t>Театрализованная игра</a:t>
          </a:r>
          <a:endParaRPr lang="ru-RU" b="1" dirty="0"/>
        </a:p>
      </dgm:t>
    </dgm:pt>
    <dgm:pt modelId="{540EB75E-244D-411D-B551-936AD53E0D2C}" type="parTrans" cxnId="{9B0019C0-BF27-4AA4-AFDC-BF939E571001}">
      <dgm:prSet/>
      <dgm:spPr/>
      <dgm:t>
        <a:bodyPr/>
        <a:lstStyle/>
        <a:p>
          <a:endParaRPr lang="ru-RU"/>
        </a:p>
      </dgm:t>
    </dgm:pt>
    <dgm:pt modelId="{0757A7D4-DF19-4D8B-8FD2-3F7CF58925ED}" type="sibTrans" cxnId="{9B0019C0-BF27-4AA4-AFDC-BF939E571001}">
      <dgm:prSet/>
      <dgm:spPr/>
      <dgm:t>
        <a:bodyPr/>
        <a:lstStyle/>
        <a:p>
          <a:endParaRPr lang="ru-RU"/>
        </a:p>
      </dgm:t>
    </dgm:pt>
    <dgm:pt modelId="{5F0E3BF6-9F0A-457E-8B58-3A637328003A}">
      <dgm:prSet phldrT="[Текст]"/>
      <dgm:spPr/>
      <dgm:t>
        <a:bodyPr/>
        <a:lstStyle/>
        <a:p>
          <a:r>
            <a:rPr lang="ru-RU" b="1" dirty="0" smtClean="0"/>
            <a:t>Общий сценарий (программа)</a:t>
          </a:r>
          <a:endParaRPr lang="ru-RU" b="1" dirty="0"/>
        </a:p>
      </dgm:t>
    </dgm:pt>
    <dgm:pt modelId="{CD8FD340-7BF4-4DCB-9717-C8644A49892F}" type="parTrans" cxnId="{815A3818-95FA-4C89-BD34-E84129399DDC}">
      <dgm:prSet/>
      <dgm:spPr/>
      <dgm:t>
        <a:bodyPr/>
        <a:lstStyle/>
        <a:p>
          <a:endParaRPr lang="ru-RU"/>
        </a:p>
      </dgm:t>
    </dgm:pt>
    <dgm:pt modelId="{4485F9DC-5C15-4CEE-85AA-6FF582F5537A}" type="sibTrans" cxnId="{815A3818-95FA-4C89-BD34-E84129399DDC}">
      <dgm:prSet/>
      <dgm:spPr/>
      <dgm:t>
        <a:bodyPr/>
        <a:lstStyle/>
        <a:p>
          <a:endParaRPr lang="ru-RU"/>
        </a:p>
      </dgm:t>
    </dgm:pt>
    <dgm:pt modelId="{9CA44ACA-3C57-44AD-A525-E0E118913A40}">
      <dgm:prSet phldrT="[Текст]"/>
      <dgm:spPr/>
      <dgm:t>
        <a:bodyPr/>
        <a:lstStyle/>
        <a:p>
          <a:r>
            <a:rPr lang="ru-RU" b="1" dirty="0" smtClean="0"/>
            <a:t>Большая доля импровизации</a:t>
          </a:r>
          <a:endParaRPr lang="ru-RU" b="1" dirty="0"/>
        </a:p>
      </dgm:t>
    </dgm:pt>
    <dgm:pt modelId="{DDD419FC-B82C-4D10-B08C-E9CE6B1CA8B4}" type="parTrans" cxnId="{FD223E1D-CC08-4DCB-9B84-71382A36F4C0}">
      <dgm:prSet/>
      <dgm:spPr/>
      <dgm:t>
        <a:bodyPr/>
        <a:lstStyle/>
        <a:p>
          <a:endParaRPr lang="ru-RU"/>
        </a:p>
      </dgm:t>
    </dgm:pt>
    <dgm:pt modelId="{92DE22EF-A00C-40A5-B8D1-ACF0026027C4}" type="sibTrans" cxnId="{FD223E1D-CC08-4DCB-9B84-71382A36F4C0}">
      <dgm:prSet/>
      <dgm:spPr/>
      <dgm:t>
        <a:bodyPr/>
        <a:lstStyle/>
        <a:p>
          <a:endParaRPr lang="ru-RU"/>
        </a:p>
      </dgm:t>
    </dgm:pt>
    <dgm:pt modelId="{0D00B0BC-C935-485C-9875-DBF8FF55FE66}">
      <dgm:prSet phldrT="[Текст]"/>
      <dgm:spPr/>
      <dgm:t>
        <a:bodyPr/>
        <a:lstStyle/>
        <a:p>
          <a:r>
            <a:rPr lang="ru-RU" b="1" dirty="0" smtClean="0"/>
            <a:t>Проблемно-дискуссионная игра</a:t>
          </a:r>
          <a:endParaRPr lang="ru-RU" b="1" dirty="0"/>
        </a:p>
      </dgm:t>
    </dgm:pt>
    <dgm:pt modelId="{26353AE1-156F-4BB7-985D-2D65467B3935}" type="parTrans" cxnId="{05D77D15-E27B-4ADE-84DF-92740D120A94}">
      <dgm:prSet/>
      <dgm:spPr/>
      <dgm:t>
        <a:bodyPr/>
        <a:lstStyle/>
        <a:p>
          <a:endParaRPr lang="ru-RU"/>
        </a:p>
      </dgm:t>
    </dgm:pt>
    <dgm:pt modelId="{350279E3-C850-4EF9-B163-B49F8DA73EAC}" type="sibTrans" cxnId="{05D77D15-E27B-4ADE-84DF-92740D120A94}">
      <dgm:prSet/>
      <dgm:spPr/>
      <dgm:t>
        <a:bodyPr/>
        <a:lstStyle/>
        <a:p>
          <a:endParaRPr lang="ru-RU"/>
        </a:p>
      </dgm:t>
    </dgm:pt>
    <dgm:pt modelId="{F34F2EE2-4AE4-48D9-95FC-0ACA6DCE0392}">
      <dgm:prSet phldrT="[Текст]"/>
      <dgm:spPr/>
      <dgm:t>
        <a:bodyPr/>
        <a:lstStyle/>
        <a:p>
          <a:r>
            <a:rPr lang="ru-RU" b="1" dirty="0" smtClean="0"/>
            <a:t>Сценария нет</a:t>
          </a:r>
          <a:endParaRPr lang="ru-RU" b="1" dirty="0"/>
        </a:p>
      </dgm:t>
    </dgm:pt>
    <dgm:pt modelId="{338D27B9-A57D-4532-8E0A-2B185CABF451}" type="parTrans" cxnId="{9B477B54-FFD4-4D60-81C1-A47B4FAE9F04}">
      <dgm:prSet/>
      <dgm:spPr/>
      <dgm:t>
        <a:bodyPr/>
        <a:lstStyle/>
        <a:p>
          <a:endParaRPr lang="ru-RU"/>
        </a:p>
      </dgm:t>
    </dgm:pt>
    <dgm:pt modelId="{29036533-DE03-4399-B3F8-81AAD381186F}" type="sibTrans" cxnId="{9B477B54-FFD4-4D60-81C1-A47B4FAE9F04}">
      <dgm:prSet/>
      <dgm:spPr/>
      <dgm:t>
        <a:bodyPr/>
        <a:lstStyle/>
        <a:p>
          <a:endParaRPr lang="ru-RU"/>
        </a:p>
      </dgm:t>
    </dgm:pt>
    <dgm:pt modelId="{64263D7E-D6FE-456F-9D74-ACBB557523D2}">
      <dgm:prSet phldrT="[Текст]"/>
      <dgm:spPr/>
      <dgm:t>
        <a:bodyPr/>
        <a:lstStyle/>
        <a:p>
          <a:r>
            <a:rPr lang="ru-RU" b="1" dirty="0" smtClean="0"/>
            <a:t>Спор от имени персонажей</a:t>
          </a:r>
          <a:endParaRPr lang="ru-RU" b="1" dirty="0"/>
        </a:p>
      </dgm:t>
    </dgm:pt>
    <dgm:pt modelId="{98074AEC-5A16-49E2-8D32-0E498EE4C781}" type="parTrans" cxnId="{EE7D7ACD-1C9F-4034-A2C8-6C5CF6ED0033}">
      <dgm:prSet/>
      <dgm:spPr/>
      <dgm:t>
        <a:bodyPr/>
        <a:lstStyle/>
        <a:p>
          <a:endParaRPr lang="ru-RU"/>
        </a:p>
      </dgm:t>
    </dgm:pt>
    <dgm:pt modelId="{9AE3343F-3C98-43DA-9594-66A569610432}" type="sibTrans" cxnId="{EE7D7ACD-1C9F-4034-A2C8-6C5CF6ED0033}">
      <dgm:prSet/>
      <dgm:spPr/>
      <dgm:t>
        <a:bodyPr/>
        <a:lstStyle/>
        <a:p>
          <a:endParaRPr lang="ru-RU"/>
        </a:p>
      </dgm:t>
    </dgm:pt>
    <dgm:pt modelId="{7D0955BA-0794-4E23-9C95-80D3E98E61CA}" type="pres">
      <dgm:prSet presAssocID="{E1DA55AD-9BA2-4831-96CB-D02C58241CF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941BDB-C35D-47E0-A465-C7325DD4316F}" type="pres">
      <dgm:prSet presAssocID="{9DAF210B-64CD-4FE7-9B2A-6AE490143437}" presName="circle1" presStyleLbl="node1" presStyleIdx="0" presStyleCnt="3"/>
      <dgm:spPr/>
    </dgm:pt>
    <dgm:pt modelId="{B0725A31-5FA8-4B32-B7A1-B0469FC94008}" type="pres">
      <dgm:prSet presAssocID="{9DAF210B-64CD-4FE7-9B2A-6AE490143437}" presName="space" presStyleCnt="0"/>
      <dgm:spPr/>
    </dgm:pt>
    <dgm:pt modelId="{6CD54BF6-F978-448A-A027-BF763ED7CD90}" type="pres">
      <dgm:prSet presAssocID="{9DAF210B-64CD-4FE7-9B2A-6AE490143437}" presName="rect1" presStyleLbl="alignAcc1" presStyleIdx="0" presStyleCnt="3" custLinFactNeighborX="-342" custLinFactNeighborY="-959"/>
      <dgm:spPr/>
      <dgm:t>
        <a:bodyPr/>
        <a:lstStyle/>
        <a:p>
          <a:endParaRPr lang="ru-RU"/>
        </a:p>
      </dgm:t>
    </dgm:pt>
    <dgm:pt modelId="{19218E26-83D5-45B1-8803-7FD7C6891CB4}" type="pres">
      <dgm:prSet presAssocID="{2F23A9D3-2FBE-4CFA-95C8-ACFA3B034343}" presName="vertSpace2" presStyleLbl="node1" presStyleIdx="0" presStyleCnt="3"/>
      <dgm:spPr/>
    </dgm:pt>
    <dgm:pt modelId="{42632282-5B67-4AD4-9D95-9784A1DF7E22}" type="pres">
      <dgm:prSet presAssocID="{2F23A9D3-2FBE-4CFA-95C8-ACFA3B034343}" presName="circle2" presStyleLbl="node1" presStyleIdx="1" presStyleCnt="3"/>
      <dgm:spPr/>
    </dgm:pt>
    <dgm:pt modelId="{9E4496DC-1757-474C-B628-44E81DAA1551}" type="pres">
      <dgm:prSet presAssocID="{2F23A9D3-2FBE-4CFA-95C8-ACFA3B034343}" presName="rect2" presStyleLbl="alignAcc1" presStyleIdx="1" presStyleCnt="3"/>
      <dgm:spPr/>
      <dgm:t>
        <a:bodyPr/>
        <a:lstStyle/>
        <a:p>
          <a:endParaRPr lang="ru-RU"/>
        </a:p>
      </dgm:t>
    </dgm:pt>
    <dgm:pt modelId="{A76F69F7-1126-42F2-B4B7-0CB5A0154D3F}" type="pres">
      <dgm:prSet presAssocID="{0D00B0BC-C935-485C-9875-DBF8FF55FE66}" presName="vertSpace3" presStyleLbl="node1" presStyleIdx="1" presStyleCnt="3"/>
      <dgm:spPr/>
    </dgm:pt>
    <dgm:pt modelId="{2008FCBA-F2F8-4495-A081-804439CC3CBB}" type="pres">
      <dgm:prSet presAssocID="{0D00B0BC-C935-485C-9875-DBF8FF55FE66}" presName="circle3" presStyleLbl="node1" presStyleIdx="2" presStyleCnt="3"/>
      <dgm:spPr/>
    </dgm:pt>
    <dgm:pt modelId="{B4A154D1-6F89-4684-B28A-9C2B667D75CE}" type="pres">
      <dgm:prSet presAssocID="{0D00B0BC-C935-485C-9875-DBF8FF55FE66}" presName="rect3" presStyleLbl="alignAcc1" presStyleIdx="2" presStyleCnt="3"/>
      <dgm:spPr/>
      <dgm:t>
        <a:bodyPr/>
        <a:lstStyle/>
        <a:p>
          <a:endParaRPr lang="ru-RU"/>
        </a:p>
      </dgm:t>
    </dgm:pt>
    <dgm:pt modelId="{A1044524-A067-40FF-BC8C-F1961F3F6337}" type="pres">
      <dgm:prSet presAssocID="{9DAF210B-64CD-4FE7-9B2A-6AE490143437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37CED-7945-4C7B-979A-E70005F66ABD}" type="pres">
      <dgm:prSet presAssocID="{9DAF210B-64CD-4FE7-9B2A-6AE490143437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2E2C5-61C7-49D7-8AA0-3A5402783FEE}" type="pres">
      <dgm:prSet presAssocID="{2F23A9D3-2FBE-4CFA-95C8-ACFA3B034343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B2F723-C2C6-4C6E-9454-6C7AB7F7AEC2}" type="pres">
      <dgm:prSet presAssocID="{2F23A9D3-2FBE-4CFA-95C8-ACFA3B034343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FC784-5344-4CD2-B290-4E85709D7BAE}" type="pres">
      <dgm:prSet presAssocID="{0D00B0BC-C935-485C-9875-DBF8FF55FE66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D98011-5A4E-4F9F-898A-E4FB5086074F}" type="pres">
      <dgm:prSet presAssocID="{0D00B0BC-C935-485C-9875-DBF8FF55FE66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8030F1-1FF3-444C-AA7D-C81791BC8785}" srcId="{9DAF210B-64CD-4FE7-9B2A-6AE490143437}" destId="{38B30003-95EC-4457-8B83-7466534973CE}" srcOrd="1" destOrd="0" parTransId="{5083D4AD-93C4-439C-8AF5-F78BBDAEDB79}" sibTransId="{F9447B50-93DF-470D-9DD6-3D9E98A05FD2}"/>
    <dgm:cxn modelId="{9B477B54-FFD4-4D60-81C1-A47B4FAE9F04}" srcId="{0D00B0BC-C935-485C-9875-DBF8FF55FE66}" destId="{F34F2EE2-4AE4-48D9-95FC-0ACA6DCE0392}" srcOrd="0" destOrd="0" parTransId="{338D27B9-A57D-4532-8E0A-2B185CABF451}" sibTransId="{29036533-DE03-4399-B3F8-81AAD381186F}"/>
    <dgm:cxn modelId="{F57F38BD-2CF2-45BE-A0D6-711C7537B0F1}" type="presOf" srcId="{5F0E3BF6-9F0A-457E-8B58-3A637328003A}" destId="{D1B2F723-C2C6-4C6E-9454-6C7AB7F7AEC2}" srcOrd="0" destOrd="0" presId="urn:microsoft.com/office/officeart/2005/8/layout/target3"/>
    <dgm:cxn modelId="{D1A42465-424F-41FD-9A1F-48D2F4B9A4A0}" type="presOf" srcId="{0D00B0BC-C935-485C-9875-DBF8FF55FE66}" destId="{DB7FC784-5344-4CD2-B290-4E85709D7BAE}" srcOrd="1" destOrd="0" presId="urn:microsoft.com/office/officeart/2005/8/layout/target3"/>
    <dgm:cxn modelId="{B47A23A6-AB73-4AF0-B634-9E5AC57BD3EF}" type="presOf" srcId="{0D00B0BC-C935-485C-9875-DBF8FF55FE66}" destId="{B4A154D1-6F89-4684-B28A-9C2B667D75CE}" srcOrd="0" destOrd="0" presId="urn:microsoft.com/office/officeart/2005/8/layout/target3"/>
    <dgm:cxn modelId="{77D0D0C4-6A1C-4496-BC33-2BC3B981D0DF}" type="presOf" srcId="{F34F2EE2-4AE4-48D9-95FC-0ACA6DCE0392}" destId="{C5D98011-5A4E-4F9F-898A-E4FB5086074F}" srcOrd="0" destOrd="0" presId="urn:microsoft.com/office/officeart/2005/8/layout/target3"/>
    <dgm:cxn modelId="{B0A3686E-E32C-42E4-9EA8-36416538C9F9}" type="presOf" srcId="{0923DAD4-FF2E-45C8-B923-F171E0F23A06}" destId="{CED37CED-7945-4C7B-979A-E70005F66ABD}" srcOrd="0" destOrd="0" presId="urn:microsoft.com/office/officeart/2005/8/layout/target3"/>
    <dgm:cxn modelId="{815A3818-95FA-4C89-BD34-E84129399DDC}" srcId="{2F23A9D3-2FBE-4CFA-95C8-ACFA3B034343}" destId="{5F0E3BF6-9F0A-457E-8B58-3A637328003A}" srcOrd="0" destOrd="0" parTransId="{CD8FD340-7BF4-4DCB-9717-C8644A49892F}" sibTransId="{4485F9DC-5C15-4CEE-85AA-6FF582F5537A}"/>
    <dgm:cxn modelId="{EE7D7ACD-1C9F-4034-A2C8-6C5CF6ED0033}" srcId="{0D00B0BC-C935-485C-9875-DBF8FF55FE66}" destId="{64263D7E-D6FE-456F-9D74-ACBB557523D2}" srcOrd="1" destOrd="0" parTransId="{98074AEC-5A16-49E2-8D32-0E498EE4C781}" sibTransId="{9AE3343F-3C98-43DA-9594-66A569610432}"/>
    <dgm:cxn modelId="{9B0019C0-BF27-4AA4-AFDC-BF939E571001}" srcId="{E1DA55AD-9BA2-4831-96CB-D02C58241CF3}" destId="{2F23A9D3-2FBE-4CFA-95C8-ACFA3B034343}" srcOrd="1" destOrd="0" parTransId="{540EB75E-244D-411D-B551-936AD53E0D2C}" sibTransId="{0757A7D4-DF19-4D8B-8FD2-3F7CF58925ED}"/>
    <dgm:cxn modelId="{BD2AE211-5E54-44B6-9F31-FB1447B270B5}" type="presOf" srcId="{2F23A9D3-2FBE-4CFA-95C8-ACFA3B034343}" destId="{9E4496DC-1757-474C-B628-44E81DAA1551}" srcOrd="0" destOrd="0" presId="urn:microsoft.com/office/officeart/2005/8/layout/target3"/>
    <dgm:cxn modelId="{0611F0BA-DA10-4B88-9F62-D75E8323594A}" type="presOf" srcId="{64263D7E-D6FE-456F-9D74-ACBB557523D2}" destId="{C5D98011-5A4E-4F9F-898A-E4FB5086074F}" srcOrd="0" destOrd="1" presId="urn:microsoft.com/office/officeart/2005/8/layout/target3"/>
    <dgm:cxn modelId="{47CE253D-1827-45DD-BA14-7858C6C088E6}" type="presOf" srcId="{9DAF210B-64CD-4FE7-9B2A-6AE490143437}" destId="{A1044524-A067-40FF-BC8C-F1961F3F6337}" srcOrd="1" destOrd="0" presId="urn:microsoft.com/office/officeart/2005/8/layout/target3"/>
    <dgm:cxn modelId="{F0469E31-6F20-4C8D-8F91-7C7B1DB415F1}" srcId="{E1DA55AD-9BA2-4831-96CB-D02C58241CF3}" destId="{9DAF210B-64CD-4FE7-9B2A-6AE490143437}" srcOrd="0" destOrd="0" parTransId="{C907DAA8-E373-4341-9F75-396FACEF9FEF}" sibTransId="{6E8B8943-4C83-4408-8D0E-DB372A17C418}"/>
    <dgm:cxn modelId="{05D77D15-E27B-4ADE-84DF-92740D120A94}" srcId="{E1DA55AD-9BA2-4831-96CB-D02C58241CF3}" destId="{0D00B0BC-C935-485C-9875-DBF8FF55FE66}" srcOrd="2" destOrd="0" parTransId="{26353AE1-156F-4BB7-985D-2D65467B3935}" sibTransId="{350279E3-C850-4EF9-B163-B49F8DA73EAC}"/>
    <dgm:cxn modelId="{9C2968D0-E29A-4E03-BE1B-5310B811F89F}" type="presOf" srcId="{2F23A9D3-2FBE-4CFA-95C8-ACFA3B034343}" destId="{9642E2C5-61C7-49D7-8AA0-3A5402783FEE}" srcOrd="1" destOrd="0" presId="urn:microsoft.com/office/officeart/2005/8/layout/target3"/>
    <dgm:cxn modelId="{F84F86A6-6C6C-401A-924E-CC2FC9D23BE2}" type="presOf" srcId="{9CA44ACA-3C57-44AD-A525-E0E118913A40}" destId="{D1B2F723-C2C6-4C6E-9454-6C7AB7F7AEC2}" srcOrd="0" destOrd="1" presId="urn:microsoft.com/office/officeart/2005/8/layout/target3"/>
    <dgm:cxn modelId="{FD223E1D-CC08-4DCB-9B84-71382A36F4C0}" srcId="{2F23A9D3-2FBE-4CFA-95C8-ACFA3B034343}" destId="{9CA44ACA-3C57-44AD-A525-E0E118913A40}" srcOrd="1" destOrd="0" parTransId="{DDD419FC-B82C-4D10-B08C-E9CE6B1CA8B4}" sibTransId="{92DE22EF-A00C-40A5-B8D1-ACF0026027C4}"/>
    <dgm:cxn modelId="{5541C4F8-052B-4525-909E-9D9D7E25F827}" type="presOf" srcId="{38B30003-95EC-4457-8B83-7466534973CE}" destId="{CED37CED-7945-4C7B-979A-E70005F66ABD}" srcOrd="0" destOrd="1" presId="urn:microsoft.com/office/officeart/2005/8/layout/target3"/>
    <dgm:cxn modelId="{5131FC87-AF8E-4DC7-BD36-12D09DFA6594}" srcId="{9DAF210B-64CD-4FE7-9B2A-6AE490143437}" destId="{0923DAD4-FF2E-45C8-B923-F171E0F23A06}" srcOrd="0" destOrd="0" parTransId="{52CF933B-C7E5-49D0-83C8-96371F6656CB}" sibTransId="{1205DCBC-6DCD-4E3B-BABD-9A708412E5B6}"/>
    <dgm:cxn modelId="{468691B7-A11C-4721-816F-BEA375729C5D}" type="presOf" srcId="{9DAF210B-64CD-4FE7-9B2A-6AE490143437}" destId="{6CD54BF6-F978-448A-A027-BF763ED7CD90}" srcOrd="0" destOrd="0" presId="urn:microsoft.com/office/officeart/2005/8/layout/target3"/>
    <dgm:cxn modelId="{22A849AF-5EA8-4694-B209-58768BB0464F}" type="presOf" srcId="{E1DA55AD-9BA2-4831-96CB-D02C58241CF3}" destId="{7D0955BA-0794-4E23-9C95-80D3E98E61CA}" srcOrd="0" destOrd="0" presId="urn:microsoft.com/office/officeart/2005/8/layout/target3"/>
    <dgm:cxn modelId="{4A5C734B-932E-4EB0-AACA-32B86AA1C9A4}" type="presParOf" srcId="{7D0955BA-0794-4E23-9C95-80D3E98E61CA}" destId="{84941BDB-C35D-47E0-A465-C7325DD4316F}" srcOrd="0" destOrd="0" presId="urn:microsoft.com/office/officeart/2005/8/layout/target3"/>
    <dgm:cxn modelId="{521510ED-757A-4B8F-B1F9-E0D0EFD5AE1B}" type="presParOf" srcId="{7D0955BA-0794-4E23-9C95-80D3E98E61CA}" destId="{B0725A31-5FA8-4B32-B7A1-B0469FC94008}" srcOrd="1" destOrd="0" presId="urn:microsoft.com/office/officeart/2005/8/layout/target3"/>
    <dgm:cxn modelId="{8A4267F4-D5C6-4243-80F0-21010BE98CE9}" type="presParOf" srcId="{7D0955BA-0794-4E23-9C95-80D3E98E61CA}" destId="{6CD54BF6-F978-448A-A027-BF763ED7CD90}" srcOrd="2" destOrd="0" presId="urn:microsoft.com/office/officeart/2005/8/layout/target3"/>
    <dgm:cxn modelId="{32D19B58-60F3-4A37-B60C-AE5D985CC904}" type="presParOf" srcId="{7D0955BA-0794-4E23-9C95-80D3E98E61CA}" destId="{19218E26-83D5-45B1-8803-7FD7C6891CB4}" srcOrd="3" destOrd="0" presId="urn:microsoft.com/office/officeart/2005/8/layout/target3"/>
    <dgm:cxn modelId="{768C4F93-DD1C-4129-95D8-820F2A1B6B14}" type="presParOf" srcId="{7D0955BA-0794-4E23-9C95-80D3E98E61CA}" destId="{42632282-5B67-4AD4-9D95-9784A1DF7E22}" srcOrd="4" destOrd="0" presId="urn:microsoft.com/office/officeart/2005/8/layout/target3"/>
    <dgm:cxn modelId="{CB26DC9D-E35D-4DE4-A89B-F184B64D0B2C}" type="presParOf" srcId="{7D0955BA-0794-4E23-9C95-80D3E98E61CA}" destId="{9E4496DC-1757-474C-B628-44E81DAA1551}" srcOrd="5" destOrd="0" presId="urn:microsoft.com/office/officeart/2005/8/layout/target3"/>
    <dgm:cxn modelId="{56424A5C-454E-4672-96C8-335F47229788}" type="presParOf" srcId="{7D0955BA-0794-4E23-9C95-80D3E98E61CA}" destId="{A76F69F7-1126-42F2-B4B7-0CB5A0154D3F}" srcOrd="6" destOrd="0" presId="urn:microsoft.com/office/officeart/2005/8/layout/target3"/>
    <dgm:cxn modelId="{8E9CCCF5-735D-4C5F-AF5D-D0240B99DFE1}" type="presParOf" srcId="{7D0955BA-0794-4E23-9C95-80D3E98E61CA}" destId="{2008FCBA-F2F8-4495-A081-804439CC3CBB}" srcOrd="7" destOrd="0" presId="urn:microsoft.com/office/officeart/2005/8/layout/target3"/>
    <dgm:cxn modelId="{1EE94EC9-FA87-466D-B167-31605911F4E0}" type="presParOf" srcId="{7D0955BA-0794-4E23-9C95-80D3E98E61CA}" destId="{B4A154D1-6F89-4684-B28A-9C2B667D75CE}" srcOrd="8" destOrd="0" presId="urn:microsoft.com/office/officeart/2005/8/layout/target3"/>
    <dgm:cxn modelId="{271F0F7F-04B7-4E0E-BEA6-ADE483CA4E44}" type="presParOf" srcId="{7D0955BA-0794-4E23-9C95-80D3E98E61CA}" destId="{A1044524-A067-40FF-BC8C-F1961F3F6337}" srcOrd="9" destOrd="0" presId="urn:microsoft.com/office/officeart/2005/8/layout/target3"/>
    <dgm:cxn modelId="{355B8259-AEF1-4DB8-8AAB-8A003473C678}" type="presParOf" srcId="{7D0955BA-0794-4E23-9C95-80D3E98E61CA}" destId="{CED37CED-7945-4C7B-979A-E70005F66ABD}" srcOrd="10" destOrd="0" presId="urn:microsoft.com/office/officeart/2005/8/layout/target3"/>
    <dgm:cxn modelId="{96CD4F1D-6161-498D-B2B2-FF4267F87F8A}" type="presParOf" srcId="{7D0955BA-0794-4E23-9C95-80D3E98E61CA}" destId="{9642E2C5-61C7-49D7-8AA0-3A5402783FEE}" srcOrd="11" destOrd="0" presId="urn:microsoft.com/office/officeart/2005/8/layout/target3"/>
    <dgm:cxn modelId="{7918DB89-FAC2-49B1-9B52-FDCE66564B1A}" type="presParOf" srcId="{7D0955BA-0794-4E23-9C95-80D3E98E61CA}" destId="{D1B2F723-C2C6-4C6E-9454-6C7AB7F7AEC2}" srcOrd="12" destOrd="0" presId="urn:microsoft.com/office/officeart/2005/8/layout/target3"/>
    <dgm:cxn modelId="{3BB5ABD5-93FC-41A7-B7FA-53C764FA7639}" type="presParOf" srcId="{7D0955BA-0794-4E23-9C95-80D3E98E61CA}" destId="{DB7FC784-5344-4CD2-B290-4E85709D7BAE}" srcOrd="13" destOrd="0" presId="urn:microsoft.com/office/officeart/2005/8/layout/target3"/>
    <dgm:cxn modelId="{C1C52E53-FEF5-45E5-95E6-304AC6E91DA1}" type="presParOf" srcId="{7D0955BA-0794-4E23-9C95-80D3E98E61CA}" destId="{C5D98011-5A4E-4F9F-898A-E4FB5086074F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D7D6E3-3E2A-4A79-9F4D-36BA9462036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8E5C20-4CAA-40BA-951A-A0262EA3559B}">
      <dgm:prSet phldrT="[Текст]"/>
      <dgm:spPr/>
      <dgm:t>
        <a:bodyPr/>
        <a:lstStyle/>
        <a:p>
          <a:r>
            <a:rPr lang="ru-RU" dirty="0" smtClean="0"/>
            <a:t>Конкурсная игра</a:t>
          </a:r>
          <a:endParaRPr lang="ru-RU" dirty="0"/>
        </a:p>
      </dgm:t>
    </dgm:pt>
    <dgm:pt modelId="{7BA0450C-8671-4EBD-9145-D10C32F6487C}" type="parTrans" cxnId="{36153AF4-35AB-4EA5-BC5E-3DE7BC6BABAC}">
      <dgm:prSet/>
      <dgm:spPr/>
      <dgm:t>
        <a:bodyPr/>
        <a:lstStyle/>
        <a:p>
          <a:endParaRPr lang="ru-RU"/>
        </a:p>
      </dgm:t>
    </dgm:pt>
    <dgm:pt modelId="{EAB29D1B-BA33-440D-8B04-9071A517A7F0}" type="sibTrans" cxnId="{36153AF4-35AB-4EA5-BC5E-3DE7BC6BABAC}">
      <dgm:prSet/>
      <dgm:spPr/>
      <dgm:t>
        <a:bodyPr/>
        <a:lstStyle/>
        <a:p>
          <a:endParaRPr lang="ru-RU"/>
        </a:p>
      </dgm:t>
    </dgm:pt>
    <dgm:pt modelId="{5590E669-9148-422A-84A4-9E4891870EF6}">
      <dgm:prSet phldrT="[Текст]"/>
      <dgm:spPr/>
      <dgm:t>
        <a:bodyPr/>
        <a:lstStyle/>
        <a:p>
          <a:r>
            <a:rPr lang="ru-RU" b="1" dirty="0" smtClean="0"/>
            <a:t>Демонстрация достижений представителей определённой исторической эпохи.</a:t>
          </a:r>
          <a:endParaRPr lang="ru-RU" b="1" dirty="0"/>
        </a:p>
      </dgm:t>
    </dgm:pt>
    <dgm:pt modelId="{7FB9CF7C-F27B-4B6C-8DD2-9D0F01341487}" type="parTrans" cxnId="{ECDAD3A3-A398-4184-969E-1F258ECE7B66}">
      <dgm:prSet/>
      <dgm:spPr/>
      <dgm:t>
        <a:bodyPr/>
        <a:lstStyle/>
        <a:p>
          <a:endParaRPr lang="ru-RU"/>
        </a:p>
      </dgm:t>
    </dgm:pt>
    <dgm:pt modelId="{E3BEACE6-73E5-433A-BE6F-DFA6BE6C5344}" type="sibTrans" cxnId="{ECDAD3A3-A398-4184-969E-1F258ECE7B66}">
      <dgm:prSet/>
      <dgm:spPr/>
      <dgm:t>
        <a:bodyPr/>
        <a:lstStyle/>
        <a:p>
          <a:endParaRPr lang="ru-RU"/>
        </a:p>
      </dgm:t>
    </dgm:pt>
    <dgm:pt modelId="{C8CF21AA-0508-4C21-A539-377840D9FC19}">
      <dgm:prSet phldrT="[Текст]"/>
      <dgm:spPr/>
      <dgm:t>
        <a:bodyPr/>
        <a:lstStyle/>
        <a:p>
          <a:r>
            <a:rPr lang="ru-RU" dirty="0" smtClean="0"/>
            <a:t>Маршрутная игра</a:t>
          </a:r>
          <a:endParaRPr lang="ru-RU" dirty="0"/>
        </a:p>
      </dgm:t>
    </dgm:pt>
    <dgm:pt modelId="{7D55A862-9B29-4DCE-8F32-D5457C5407D1}" type="parTrans" cxnId="{281321CB-AFB9-4DA5-8A79-31D15C84E165}">
      <dgm:prSet/>
      <dgm:spPr/>
      <dgm:t>
        <a:bodyPr/>
        <a:lstStyle/>
        <a:p>
          <a:endParaRPr lang="ru-RU"/>
        </a:p>
      </dgm:t>
    </dgm:pt>
    <dgm:pt modelId="{5A2EDF77-0FEC-4874-9A1C-BBAE215051F6}" type="sibTrans" cxnId="{281321CB-AFB9-4DA5-8A79-31D15C84E165}">
      <dgm:prSet/>
      <dgm:spPr/>
      <dgm:t>
        <a:bodyPr/>
        <a:lstStyle/>
        <a:p>
          <a:endParaRPr lang="ru-RU"/>
        </a:p>
      </dgm:t>
    </dgm:pt>
    <dgm:pt modelId="{98C0D515-1D13-4F29-8822-612CA89FBF45}">
      <dgm:prSet phldrT="[Текст]"/>
      <dgm:spPr/>
      <dgm:t>
        <a:bodyPr/>
        <a:lstStyle/>
        <a:p>
          <a:r>
            <a:rPr lang="ru-RU" b="1" dirty="0" smtClean="0"/>
            <a:t>Воображаемое путешествие в прошлое по определённому маршруту.</a:t>
          </a:r>
          <a:endParaRPr lang="ru-RU" b="1" dirty="0"/>
        </a:p>
      </dgm:t>
    </dgm:pt>
    <dgm:pt modelId="{0D6F498F-4829-4914-958F-12C6660E3B01}" type="parTrans" cxnId="{618844FC-A43F-49A8-A9AD-FDBFF7716FAE}">
      <dgm:prSet/>
      <dgm:spPr/>
      <dgm:t>
        <a:bodyPr/>
        <a:lstStyle/>
        <a:p>
          <a:endParaRPr lang="ru-RU"/>
        </a:p>
      </dgm:t>
    </dgm:pt>
    <dgm:pt modelId="{357DC083-9620-400A-97E2-63E10831B61A}" type="sibTrans" cxnId="{618844FC-A43F-49A8-A9AD-FDBFF7716FAE}">
      <dgm:prSet/>
      <dgm:spPr/>
      <dgm:t>
        <a:bodyPr/>
        <a:lstStyle/>
        <a:p>
          <a:endParaRPr lang="ru-RU"/>
        </a:p>
      </dgm:t>
    </dgm:pt>
    <dgm:pt modelId="{6618CDBF-553E-4065-9189-2B30758DD9DA}" type="pres">
      <dgm:prSet presAssocID="{EDD7D6E3-3E2A-4A79-9F4D-36BA946203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A73A2E-5667-48AA-B4E0-908BB9C7E367}" type="pres">
      <dgm:prSet presAssocID="{A38E5C20-4CAA-40BA-951A-A0262EA3559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E3899-6109-4451-9EA1-DBE71B51ABA9}" type="pres">
      <dgm:prSet presAssocID="{A38E5C20-4CAA-40BA-951A-A0262EA3559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54AB3-B797-43AD-9EAE-E2FFCF227FD7}" type="pres">
      <dgm:prSet presAssocID="{C8CF21AA-0508-4C21-A539-377840D9FC1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17DF4E-989A-4076-9CB1-0CABA516C787}" type="pres">
      <dgm:prSet presAssocID="{C8CF21AA-0508-4C21-A539-377840D9FC1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1F889E-D584-420E-BE21-9EB78B94E202}" type="presOf" srcId="{C8CF21AA-0508-4C21-A539-377840D9FC19}" destId="{E6754AB3-B797-43AD-9EAE-E2FFCF227FD7}" srcOrd="0" destOrd="0" presId="urn:microsoft.com/office/officeart/2005/8/layout/vList2"/>
    <dgm:cxn modelId="{ADC53867-4005-49D2-9EB9-7D6CC7768951}" type="presOf" srcId="{98C0D515-1D13-4F29-8822-612CA89FBF45}" destId="{C017DF4E-989A-4076-9CB1-0CABA516C787}" srcOrd="0" destOrd="0" presId="urn:microsoft.com/office/officeart/2005/8/layout/vList2"/>
    <dgm:cxn modelId="{618844FC-A43F-49A8-A9AD-FDBFF7716FAE}" srcId="{C8CF21AA-0508-4C21-A539-377840D9FC19}" destId="{98C0D515-1D13-4F29-8822-612CA89FBF45}" srcOrd="0" destOrd="0" parTransId="{0D6F498F-4829-4914-958F-12C6660E3B01}" sibTransId="{357DC083-9620-400A-97E2-63E10831B61A}"/>
    <dgm:cxn modelId="{281321CB-AFB9-4DA5-8A79-31D15C84E165}" srcId="{EDD7D6E3-3E2A-4A79-9F4D-36BA94620360}" destId="{C8CF21AA-0508-4C21-A539-377840D9FC19}" srcOrd="1" destOrd="0" parTransId="{7D55A862-9B29-4DCE-8F32-D5457C5407D1}" sibTransId="{5A2EDF77-0FEC-4874-9A1C-BBAE215051F6}"/>
    <dgm:cxn modelId="{64959A81-E551-4962-9A51-3BF33F44F4B7}" type="presOf" srcId="{EDD7D6E3-3E2A-4A79-9F4D-36BA94620360}" destId="{6618CDBF-553E-4065-9189-2B30758DD9DA}" srcOrd="0" destOrd="0" presId="urn:microsoft.com/office/officeart/2005/8/layout/vList2"/>
    <dgm:cxn modelId="{853744B3-831C-45E0-BB27-2E8982586F7E}" type="presOf" srcId="{A38E5C20-4CAA-40BA-951A-A0262EA3559B}" destId="{62A73A2E-5667-48AA-B4E0-908BB9C7E367}" srcOrd="0" destOrd="0" presId="urn:microsoft.com/office/officeart/2005/8/layout/vList2"/>
    <dgm:cxn modelId="{1495E4C4-5C8E-40B9-8BAD-BE4900323BC5}" type="presOf" srcId="{5590E669-9148-422A-84A4-9E4891870EF6}" destId="{535E3899-6109-4451-9EA1-DBE71B51ABA9}" srcOrd="0" destOrd="0" presId="urn:microsoft.com/office/officeart/2005/8/layout/vList2"/>
    <dgm:cxn modelId="{36153AF4-35AB-4EA5-BC5E-3DE7BC6BABAC}" srcId="{EDD7D6E3-3E2A-4A79-9F4D-36BA94620360}" destId="{A38E5C20-4CAA-40BA-951A-A0262EA3559B}" srcOrd="0" destOrd="0" parTransId="{7BA0450C-8671-4EBD-9145-D10C32F6487C}" sibTransId="{EAB29D1B-BA33-440D-8B04-9071A517A7F0}"/>
    <dgm:cxn modelId="{ECDAD3A3-A398-4184-969E-1F258ECE7B66}" srcId="{A38E5C20-4CAA-40BA-951A-A0262EA3559B}" destId="{5590E669-9148-422A-84A4-9E4891870EF6}" srcOrd="0" destOrd="0" parTransId="{7FB9CF7C-F27B-4B6C-8DD2-9D0F01341487}" sibTransId="{E3BEACE6-73E5-433A-BE6F-DFA6BE6C5344}"/>
    <dgm:cxn modelId="{43BF1AE6-46AB-4A6B-B702-E66E6F529B64}" type="presParOf" srcId="{6618CDBF-553E-4065-9189-2B30758DD9DA}" destId="{62A73A2E-5667-48AA-B4E0-908BB9C7E367}" srcOrd="0" destOrd="0" presId="urn:microsoft.com/office/officeart/2005/8/layout/vList2"/>
    <dgm:cxn modelId="{34236127-1B63-4714-9251-9DCB4E5B483E}" type="presParOf" srcId="{6618CDBF-553E-4065-9189-2B30758DD9DA}" destId="{535E3899-6109-4451-9EA1-DBE71B51ABA9}" srcOrd="1" destOrd="0" presId="urn:microsoft.com/office/officeart/2005/8/layout/vList2"/>
    <dgm:cxn modelId="{9B81B7FC-E38F-45AA-A497-3C2650CB1701}" type="presParOf" srcId="{6618CDBF-553E-4065-9189-2B30758DD9DA}" destId="{E6754AB3-B797-43AD-9EAE-E2FFCF227FD7}" srcOrd="2" destOrd="0" presId="urn:microsoft.com/office/officeart/2005/8/layout/vList2"/>
    <dgm:cxn modelId="{8C1F0C5D-77B1-4A2F-895D-304B42E3682E}" type="presParOf" srcId="{6618CDBF-553E-4065-9189-2B30758DD9DA}" destId="{C017DF4E-989A-4076-9CB1-0CABA516C78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0BD3C0-2F5A-4565-A38D-3EBBCC6A5B4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2C826F-8385-421A-B435-0EA6B0FAE8C1}">
      <dgm:prSet phldrT="[Текст]"/>
      <dgm:spPr/>
      <dgm:t>
        <a:bodyPr/>
        <a:lstStyle/>
        <a:p>
          <a:r>
            <a:rPr lang="ru-RU" b="1" dirty="0" smtClean="0"/>
            <a:t>Структурированная</a:t>
          </a:r>
        </a:p>
        <a:p>
          <a:r>
            <a:rPr lang="ru-RU" b="1" dirty="0" smtClean="0"/>
            <a:t>(регламентированная</a:t>
          </a:r>
          <a:r>
            <a:rPr lang="ru-RU" dirty="0" smtClean="0"/>
            <a:t>)</a:t>
          </a:r>
          <a:endParaRPr lang="ru-RU" dirty="0"/>
        </a:p>
      </dgm:t>
    </dgm:pt>
    <dgm:pt modelId="{13A73CE1-48AE-4D2D-A3FA-A3DB9D4842C1}" type="parTrans" cxnId="{F217F8A3-2038-4C77-AD21-324CF4DC9ACD}">
      <dgm:prSet/>
      <dgm:spPr/>
      <dgm:t>
        <a:bodyPr/>
        <a:lstStyle/>
        <a:p>
          <a:endParaRPr lang="ru-RU"/>
        </a:p>
      </dgm:t>
    </dgm:pt>
    <dgm:pt modelId="{33099D14-23CC-4B4C-A3C0-D1C902154C63}" type="sibTrans" cxnId="{F217F8A3-2038-4C77-AD21-324CF4DC9ACD}">
      <dgm:prSet/>
      <dgm:spPr/>
      <dgm:t>
        <a:bodyPr/>
        <a:lstStyle/>
        <a:p>
          <a:endParaRPr lang="ru-RU"/>
        </a:p>
      </dgm:t>
    </dgm:pt>
    <dgm:pt modelId="{B86F365F-3BA8-4C9C-BDC2-9080232486AF}">
      <dgm:prSet phldrT="[Текст]"/>
      <dgm:spPr/>
      <dgm:t>
        <a:bodyPr/>
        <a:lstStyle/>
        <a:p>
          <a:r>
            <a:rPr lang="ru-RU" b="1" dirty="0" smtClean="0"/>
            <a:t>Чёткий план (регламент) обсуждения проблемы</a:t>
          </a:r>
          <a:endParaRPr lang="ru-RU" b="1" dirty="0"/>
        </a:p>
      </dgm:t>
    </dgm:pt>
    <dgm:pt modelId="{9B0AC01F-2861-4A49-9936-544D46A50F8E}" type="parTrans" cxnId="{BC833C00-14E0-4E0F-A67B-810696A8D6C6}">
      <dgm:prSet/>
      <dgm:spPr/>
      <dgm:t>
        <a:bodyPr/>
        <a:lstStyle/>
        <a:p>
          <a:endParaRPr lang="ru-RU"/>
        </a:p>
      </dgm:t>
    </dgm:pt>
    <dgm:pt modelId="{E31360EE-23A8-4AF8-B5B1-FC04F44F777B}" type="sibTrans" cxnId="{BC833C00-14E0-4E0F-A67B-810696A8D6C6}">
      <dgm:prSet/>
      <dgm:spPr/>
      <dgm:t>
        <a:bodyPr/>
        <a:lstStyle/>
        <a:p>
          <a:endParaRPr lang="ru-RU"/>
        </a:p>
      </dgm:t>
    </dgm:pt>
    <dgm:pt modelId="{9CF00F43-9939-4403-B4BC-0D9F572E5C7D}">
      <dgm:prSet phldrT="[Текст]"/>
      <dgm:spPr/>
      <dgm:t>
        <a:bodyPr/>
        <a:lstStyle/>
        <a:p>
          <a:r>
            <a:rPr lang="ru-RU" b="1" dirty="0" smtClean="0"/>
            <a:t>Малые группы изучают часть общей большой проблемы</a:t>
          </a:r>
          <a:endParaRPr lang="ru-RU" b="1" dirty="0"/>
        </a:p>
      </dgm:t>
    </dgm:pt>
    <dgm:pt modelId="{9764438E-0A25-4808-99D9-6528C8B28767}" type="parTrans" cxnId="{81569F7C-F84D-438A-A324-991914A0CF5D}">
      <dgm:prSet/>
      <dgm:spPr/>
      <dgm:t>
        <a:bodyPr/>
        <a:lstStyle/>
        <a:p>
          <a:endParaRPr lang="ru-RU"/>
        </a:p>
      </dgm:t>
    </dgm:pt>
    <dgm:pt modelId="{0083AB46-AC37-45A4-86C4-4C649C5E3062}" type="sibTrans" cxnId="{81569F7C-F84D-438A-A324-991914A0CF5D}">
      <dgm:prSet/>
      <dgm:spPr/>
      <dgm:t>
        <a:bodyPr/>
        <a:lstStyle/>
        <a:p>
          <a:endParaRPr lang="ru-RU"/>
        </a:p>
      </dgm:t>
    </dgm:pt>
    <dgm:pt modelId="{5A4C8EA3-1F9F-461C-9CFE-8F037C99295E}">
      <dgm:prSet phldrT="[Текст]"/>
      <dgm:spPr/>
      <dgm:t>
        <a:bodyPr/>
        <a:lstStyle/>
        <a:p>
          <a:r>
            <a:rPr lang="ru-RU" b="1" dirty="0" smtClean="0"/>
            <a:t>С элементами игрового моделирования</a:t>
          </a:r>
          <a:endParaRPr lang="ru-RU" b="1" dirty="0"/>
        </a:p>
      </dgm:t>
    </dgm:pt>
    <dgm:pt modelId="{2307F793-E23C-4E72-9FAB-5DA3F9598E85}" type="parTrans" cxnId="{46AE54FA-7078-492C-B2F3-F358F496AC67}">
      <dgm:prSet/>
      <dgm:spPr/>
      <dgm:t>
        <a:bodyPr/>
        <a:lstStyle/>
        <a:p>
          <a:endParaRPr lang="ru-RU"/>
        </a:p>
      </dgm:t>
    </dgm:pt>
    <dgm:pt modelId="{7E4ABF46-8F2C-47E2-8EAA-F7B696F0862B}" type="sibTrans" cxnId="{46AE54FA-7078-492C-B2F3-F358F496AC67}">
      <dgm:prSet/>
      <dgm:spPr/>
      <dgm:t>
        <a:bodyPr/>
        <a:lstStyle/>
        <a:p>
          <a:endParaRPr lang="ru-RU"/>
        </a:p>
      </dgm:t>
    </dgm:pt>
    <dgm:pt modelId="{2243EC51-5D92-4567-857F-4D9561E682AA}">
      <dgm:prSet phldrT="[Текст]"/>
      <dgm:spPr/>
      <dgm:t>
        <a:bodyPr/>
        <a:lstStyle/>
        <a:p>
          <a:r>
            <a:rPr lang="ru-RU" b="1" dirty="0" smtClean="0"/>
            <a:t>Обсуждение проблемы с позиции «очевидцев» событий</a:t>
          </a:r>
          <a:endParaRPr lang="ru-RU" b="1" dirty="0"/>
        </a:p>
      </dgm:t>
    </dgm:pt>
    <dgm:pt modelId="{5E9C84B1-6F53-4A5A-9F3F-F9C85FFD7B49}" type="parTrans" cxnId="{4EDB868B-0CDB-4C6D-B738-918870EF6945}">
      <dgm:prSet/>
      <dgm:spPr/>
      <dgm:t>
        <a:bodyPr/>
        <a:lstStyle/>
        <a:p>
          <a:endParaRPr lang="ru-RU"/>
        </a:p>
      </dgm:t>
    </dgm:pt>
    <dgm:pt modelId="{92FA2AE7-5EE0-4B68-8957-48814C1C5C4D}" type="sibTrans" cxnId="{4EDB868B-0CDB-4C6D-B738-918870EF6945}">
      <dgm:prSet/>
      <dgm:spPr/>
      <dgm:t>
        <a:bodyPr/>
        <a:lstStyle/>
        <a:p>
          <a:endParaRPr lang="ru-RU"/>
        </a:p>
      </dgm:t>
    </dgm:pt>
    <dgm:pt modelId="{58355C96-0DC1-4FE6-9812-BA31717F1E39}">
      <dgm:prSet phldrT="[Текст]"/>
      <dgm:spPr/>
      <dgm:t>
        <a:bodyPr/>
        <a:lstStyle/>
        <a:p>
          <a:r>
            <a:rPr lang="ru-RU" b="1" dirty="0" smtClean="0"/>
            <a:t>Обсуждение проблемы с позиций экспертов</a:t>
          </a:r>
          <a:endParaRPr lang="ru-RU" b="1" dirty="0"/>
        </a:p>
      </dgm:t>
    </dgm:pt>
    <dgm:pt modelId="{070AE7A2-02E7-4768-B551-8ABE19F2CC5F}" type="parTrans" cxnId="{6C2E0B3E-6D33-4F35-BF67-14740A0D17A1}">
      <dgm:prSet/>
      <dgm:spPr/>
      <dgm:t>
        <a:bodyPr/>
        <a:lstStyle/>
        <a:p>
          <a:endParaRPr lang="ru-RU"/>
        </a:p>
      </dgm:t>
    </dgm:pt>
    <dgm:pt modelId="{B0D5C3A9-D44B-42BE-B48A-300BB240D831}" type="sibTrans" cxnId="{6C2E0B3E-6D33-4F35-BF67-14740A0D17A1}">
      <dgm:prSet/>
      <dgm:spPr/>
      <dgm:t>
        <a:bodyPr/>
        <a:lstStyle/>
        <a:p>
          <a:endParaRPr lang="ru-RU"/>
        </a:p>
      </dgm:t>
    </dgm:pt>
    <dgm:pt modelId="{5FBD971F-4DF7-4716-9C6E-03809B915E79}">
      <dgm:prSet phldrT="[Текст]"/>
      <dgm:spPr/>
      <dgm:t>
        <a:bodyPr/>
        <a:lstStyle/>
        <a:p>
          <a:r>
            <a:rPr lang="ru-RU" b="1" dirty="0" smtClean="0"/>
            <a:t>Проектная</a:t>
          </a:r>
          <a:endParaRPr lang="ru-RU" b="1" dirty="0"/>
        </a:p>
      </dgm:t>
    </dgm:pt>
    <dgm:pt modelId="{5DE81712-E5AB-4947-96BA-EE0B2DB163A6}" type="parTrans" cxnId="{3047D7D7-11AD-4E4C-82CF-B5368FACE47F}">
      <dgm:prSet/>
      <dgm:spPr/>
      <dgm:t>
        <a:bodyPr/>
        <a:lstStyle/>
        <a:p>
          <a:endParaRPr lang="ru-RU"/>
        </a:p>
      </dgm:t>
    </dgm:pt>
    <dgm:pt modelId="{225A0405-A853-4BA3-972C-37576548526C}" type="sibTrans" cxnId="{3047D7D7-11AD-4E4C-82CF-B5368FACE47F}">
      <dgm:prSet/>
      <dgm:spPr/>
      <dgm:t>
        <a:bodyPr/>
        <a:lstStyle/>
        <a:p>
          <a:endParaRPr lang="ru-RU"/>
        </a:p>
      </dgm:t>
    </dgm:pt>
    <dgm:pt modelId="{593FC18F-73DA-45A5-BC95-676E7561D12E}">
      <dgm:prSet phldrT="[Текст]"/>
      <dgm:spPr/>
      <dgm:t>
        <a:bodyPr/>
        <a:lstStyle/>
        <a:p>
          <a:r>
            <a:rPr lang="ru-RU" b="1" dirty="0" smtClean="0"/>
            <a:t>Подготовка и защита проекта по теме</a:t>
          </a:r>
          <a:endParaRPr lang="ru-RU" b="1" dirty="0"/>
        </a:p>
      </dgm:t>
    </dgm:pt>
    <dgm:pt modelId="{79804737-3F41-4701-9689-A8B904CC6A70}" type="parTrans" cxnId="{D61DEFAB-C69B-479A-A756-4C27B896A309}">
      <dgm:prSet/>
      <dgm:spPr/>
      <dgm:t>
        <a:bodyPr/>
        <a:lstStyle/>
        <a:p>
          <a:endParaRPr lang="ru-RU"/>
        </a:p>
      </dgm:t>
    </dgm:pt>
    <dgm:pt modelId="{EF2D74F9-954A-4275-9EE3-79941336DA93}" type="sibTrans" cxnId="{D61DEFAB-C69B-479A-A756-4C27B896A309}">
      <dgm:prSet/>
      <dgm:spPr/>
      <dgm:t>
        <a:bodyPr/>
        <a:lstStyle/>
        <a:p>
          <a:endParaRPr lang="ru-RU"/>
        </a:p>
      </dgm:t>
    </dgm:pt>
    <dgm:pt modelId="{EFC68412-51BE-48FC-BE6C-AE572474596B}">
      <dgm:prSet phldrT="[Текст]"/>
      <dgm:spPr/>
      <dgm:t>
        <a:bodyPr/>
        <a:lstStyle/>
        <a:p>
          <a:r>
            <a:rPr lang="ru-RU" b="1" dirty="0" smtClean="0"/>
            <a:t>Обсуждение различных проектов</a:t>
          </a:r>
          <a:endParaRPr lang="ru-RU" b="1" dirty="0"/>
        </a:p>
      </dgm:t>
    </dgm:pt>
    <dgm:pt modelId="{894E1595-ABE0-4CBC-86B6-509139E49058}" type="parTrans" cxnId="{E7ED8E8A-F7D1-4072-B60A-369F653FDC99}">
      <dgm:prSet/>
      <dgm:spPr/>
      <dgm:t>
        <a:bodyPr/>
        <a:lstStyle/>
        <a:p>
          <a:endParaRPr lang="ru-RU"/>
        </a:p>
      </dgm:t>
    </dgm:pt>
    <dgm:pt modelId="{D5E18154-F53E-4509-8474-4DE9ACA56B83}" type="sibTrans" cxnId="{E7ED8E8A-F7D1-4072-B60A-369F653FDC99}">
      <dgm:prSet/>
      <dgm:spPr/>
      <dgm:t>
        <a:bodyPr/>
        <a:lstStyle/>
        <a:p>
          <a:endParaRPr lang="ru-RU"/>
        </a:p>
      </dgm:t>
    </dgm:pt>
    <dgm:pt modelId="{5F9CAE00-AF67-451E-8307-EB536D83749E}" type="pres">
      <dgm:prSet presAssocID="{620BD3C0-2F5A-4565-A38D-3EBBCC6A5B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DA40F6-BF2C-4D75-9107-8B2C01839D7D}" type="pres">
      <dgm:prSet presAssocID="{0A2C826F-8385-421A-B435-0EA6B0FAE8C1}" presName="linNode" presStyleCnt="0"/>
      <dgm:spPr/>
    </dgm:pt>
    <dgm:pt modelId="{B189254F-E579-49B9-9727-70796FFC436A}" type="pres">
      <dgm:prSet presAssocID="{0A2C826F-8385-421A-B435-0EA6B0FAE8C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87C7B-0CE8-4617-A929-374BA1AAB4DB}" type="pres">
      <dgm:prSet presAssocID="{0A2C826F-8385-421A-B435-0EA6B0FAE8C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CCCB9-17B8-4D98-B37E-01AB20AB6C63}" type="pres">
      <dgm:prSet presAssocID="{33099D14-23CC-4B4C-A3C0-D1C902154C63}" presName="sp" presStyleCnt="0"/>
      <dgm:spPr/>
    </dgm:pt>
    <dgm:pt modelId="{A7C9A7EC-0E45-47C2-9B9B-2BA448BB93D8}" type="pres">
      <dgm:prSet presAssocID="{5A4C8EA3-1F9F-461C-9CFE-8F037C99295E}" presName="linNode" presStyleCnt="0"/>
      <dgm:spPr/>
    </dgm:pt>
    <dgm:pt modelId="{AEEDE4F9-4602-4123-B6BF-9471D38F63F6}" type="pres">
      <dgm:prSet presAssocID="{5A4C8EA3-1F9F-461C-9CFE-8F037C99295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08DF7D-CA09-46E2-AC35-FD4F3C65CE84}" type="pres">
      <dgm:prSet presAssocID="{5A4C8EA3-1F9F-461C-9CFE-8F037C99295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28D93-3876-4255-813F-14650D9F34F5}" type="pres">
      <dgm:prSet presAssocID="{7E4ABF46-8F2C-47E2-8EAA-F7B696F0862B}" presName="sp" presStyleCnt="0"/>
      <dgm:spPr/>
    </dgm:pt>
    <dgm:pt modelId="{0FA9CB5A-50E3-492A-BC02-45B566323061}" type="pres">
      <dgm:prSet presAssocID="{5FBD971F-4DF7-4716-9C6E-03809B915E79}" presName="linNode" presStyleCnt="0"/>
      <dgm:spPr/>
    </dgm:pt>
    <dgm:pt modelId="{49725171-25B6-440A-9302-DD8D571B8C36}" type="pres">
      <dgm:prSet presAssocID="{5FBD971F-4DF7-4716-9C6E-03809B915E79}" presName="parentText" presStyleLbl="node1" presStyleIdx="2" presStyleCnt="3" custLinFactNeighborX="196" custLinFactNeighborY="-57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F41DA-4D85-417D-A328-F9429EFF4930}" type="pres">
      <dgm:prSet presAssocID="{5FBD971F-4DF7-4716-9C6E-03809B915E7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AE54FA-7078-492C-B2F3-F358F496AC67}" srcId="{620BD3C0-2F5A-4565-A38D-3EBBCC6A5B4B}" destId="{5A4C8EA3-1F9F-461C-9CFE-8F037C99295E}" srcOrd="1" destOrd="0" parTransId="{2307F793-E23C-4E72-9FAB-5DA3F9598E85}" sibTransId="{7E4ABF46-8F2C-47E2-8EAA-F7B696F0862B}"/>
    <dgm:cxn modelId="{CD496A91-DC99-4D00-9AB9-D7BBC83B040B}" type="presOf" srcId="{5A4C8EA3-1F9F-461C-9CFE-8F037C99295E}" destId="{AEEDE4F9-4602-4123-B6BF-9471D38F63F6}" srcOrd="0" destOrd="0" presId="urn:microsoft.com/office/officeart/2005/8/layout/vList5"/>
    <dgm:cxn modelId="{6880CAD4-F107-4D80-B1EE-65BF40F6A6E8}" type="presOf" srcId="{B86F365F-3BA8-4C9C-BDC2-9080232486AF}" destId="{AF287C7B-0CE8-4617-A929-374BA1AAB4DB}" srcOrd="0" destOrd="0" presId="urn:microsoft.com/office/officeart/2005/8/layout/vList5"/>
    <dgm:cxn modelId="{0B228359-DCDD-4390-85D7-A45B977E1221}" type="presOf" srcId="{5FBD971F-4DF7-4716-9C6E-03809B915E79}" destId="{49725171-25B6-440A-9302-DD8D571B8C36}" srcOrd="0" destOrd="0" presId="urn:microsoft.com/office/officeart/2005/8/layout/vList5"/>
    <dgm:cxn modelId="{6C2E0B3E-6D33-4F35-BF67-14740A0D17A1}" srcId="{5A4C8EA3-1F9F-461C-9CFE-8F037C99295E}" destId="{58355C96-0DC1-4FE6-9812-BA31717F1E39}" srcOrd="1" destOrd="0" parTransId="{070AE7A2-02E7-4768-B551-8ABE19F2CC5F}" sibTransId="{B0D5C3A9-D44B-42BE-B48A-300BB240D831}"/>
    <dgm:cxn modelId="{78AB6914-73F6-4E25-9D44-EDCD93B65AA3}" type="presOf" srcId="{EFC68412-51BE-48FC-BE6C-AE572474596B}" destId="{4E2F41DA-4D85-417D-A328-F9429EFF4930}" srcOrd="0" destOrd="1" presId="urn:microsoft.com/office/officeart/2005/8/layout/vList5"/>
    <dgm:cxn modelId="{F861A9E0-5976-4CE9-9F81-D9E01F5F02EE}" type="presOf" srcId="{620BD3C0-2F5A-4565-A38D-3EBBCC6A5B4B}" destId="{5F9CAE00-AF67-451E-8307-EB536D83749E}" srcOrd="0" destOrd="0" presId="urn:microsoft.com/office/officeart/2005/8/layout/vList5"/>
    <dgm:cxn modelId="{F217F8A3-2038-4C77-AD21-324CF4DC9ACD}" srcId="{620BD3C0-2F5A-4565-A38D-3EBBCC6A5B4B}" destId="{0A2C826F-8385-421A-B435-0EA6B0FAE8C1}" srcOrd="0" destOrd="0" parTransId="{13A73CE1-48AE-4D2D-A3FA-A3DB9D4842C1}" sibTransId="{33099D14-23CC-4B4C-A3C0-D1C902154C63}"/>
    <dgm:cxn modelId="{BC833C00-14E0-4E0F-A67B-810696A8D6C6}" srcId="{0A2C826F-8385-421A-B435-0EA6B0FAE8C1}" destId="{B86F365F-3BA8-4C9C-BDC2-9080232486AF}" srcOrd="0" destOrd="0" parTransId="{9B0AC01F-2861-4A49-9936-544D46A50F8E}" sibTransId="{E31360EE-23A8-4AF8-B5B1-FC04F44F777B}"/>
    <dgm:cxn modelId="{81569F7C-F84D-438A-A324-991914A0CF5D}" srcId="{0A2C826F-8385-421A-B435-0EA6B0FAE8C1}" destId="{9CF00F43-9939-4403-B4BC-0D9F572E5C7D}" srcOrd="1" destOrd="0" parTransId="{9764438E-0A25-4808-99D9-6528C8B28767}" sibTransId="{0083AB46-AC37-45A4-86C4-4C649C5E3062}"/>
    <dgm:cxn modelId="{3047D7D7-11AD-4E4C-82CF-B5368FACE47F}" srcId="{620BD3C0-2F5A-4565-A38D-3EBBCC6A5B4B}" destId="{5FBD971F-4DF7-4716-9C6E-03809B915E79}" srcOrd="2" destOrd="0" parTransId="{5DE81712-E5AB-4947-96BA-EE0B2DB163A6}" sibTransId="{225A0405-A853-4BA3-972C-37576548526C}"/>
    <dgm:cxn modelId="{E7ED8E8A-F7D1-4072-B60A-369F653FDC99}" srcId="{5FBD971F-4DF7-4716-9C6E-03809B915E79}" destId="{EFC68412-51BE-48FC-BE6C-AE572474596B}" srcOrd="1" destOrd="0" parTransId="{894E1595-ABE0-4CBC-86B6-509139E49058}" sibTransId="{D5E18154-F53E-4509-8474-4DE9ACA56B83}"/>
    <dgm:cxn modelId="{D61DEFAB-C69B-479A-A756-4C27B896A309}" srcId="{5FBD971F-4DF7-4716-9C6E-03809B915E79}" destId="{593FC18F-73DA-45A5-BC95-676E7561D12E}" srcOrd="0" destOrd="0" parTransId="{79804737-3F41-4701-9689-A8B904CC6A70}" sibTransId="{EF2D74F9-954A-4275-9EE3-79941336DA93}"/>
    <dgm:cxn modelId="{175CDF7C-2C12-4B5E-A1D5-E501C6B09848}" type="presOf" srcId="{593FC18F-73DA-45A5-BC95-676E7561D12E}" destId="{4E2F41DA-4D85-417D-A328-F9429EFF4930}" srcOrd="0" destOrd="0" presId="urn:microsoft.com/office/officeart/2005/8/layout/vList5"/>
    <dgm:cxn modelId="{855BED2F-65A2-44CE-98C4-324BDCE53F47}" type="presOf" srcId="{9CF00F43-9939-4403-B4BC-0D9F572E5C7D}" destId="{AF287C7B-0CE8-4617-A929-374BA1AAB4DB}" srcOrd="0" destOrd="1" presId="urn:microsoft.com/office/officeart/2005/8/layout/vList5"/>
    <dgm:cxn modelId="{4EDB868B-0CDB-4C6D-B738-918870EF6945}" srcId="{5A4C8EA3-1F9F-461C-9CFE-8F037C99295E}" destId="{2243EC51-5D92-4567-857F-4D9561E682AA}" srcOrd="0" destOrd="0" parTransId="{5E9C84B1-6F53-4A5A-9F3F-F9C85FFD7B49}" sibTransId="{92FA2AE7-5EE0-4B68-8957-48814C1C5C4D}"/>
    <dgm:cxn modelId="{2E429101-8AEE-419F-BDCA-EA6CA1657D29}" type="presOf" srcId="{0A2C826F-8385-421A-B435-0EA6B0FAE8C1}" destId="{B189254F-E579-49B9-9727-70796FFC436A}" srcOrd="0" destOrd="0" presId="urn:microsoft.com/office/officeart/2005/8/layout/vList5"/>
    <dgm:cxn modelId="{86ACD575-D717-49A4-9F0C-DCA2321B26E1}" type="presOf" srcId="{2243EC51-5D92-4567-857F-4D9561E682AA}" destId="{4808DF7D-CA09-46E2-AC35-FD4F3C65CE84}" srcOrd="0" destOrd="0" presId="urn:microsoft.com/office/officeart/2005/8/layout/vList5"/>
    <dgm:cxn modelId="{6EF66E1B-2158-442A-A5D9-15812AE790C3}" type="presOf" srcId="{58355C96-0DC1-4FE6-9812-BA31717F1E39}" destId="{4808DF7D-CA09-46E2-AC35-FD4F3C65CE84}" srcOrd="0" destOrd="1" presId="urn:microsoft.com/office/officeart/2005/8/layout/vList5"/>
    <dgm:cxn modelId="{CC7E22BF-D2AD-4747-B594-1B25E573E217}" type="presParOf" srcId="{5F9CAE00-AF67-451E-8307-EB536D83749E}" destId="{8BDA40F6-BF2C-4D75-9107-8B2C01839D7D}" srcOrd="0" destOrd="0" presId="urn:microsoft.com/office/officeart/2005/8/layout/vList5"/>
    <dgm:cxn modelId="{E5D45F02-C2A0-41F9-B390-E3D64BE62B54}" type="presParOf" srcId="{8BDA40F6-BF2C-4D75-9107-8B2C01839D7D}" destId="{B189254F-E579-49B9-9727-70796FFC436A}" srcOrd="0" destOrd="0" presId="urn:microsoft.com/office/officeart/2005/8/layout/vList5"/>
    <dgm:cxn modelId="{17129A2D-0BED-46AF-9192-46012E67C98E}" type="presParOf" srcId="{8BDA40F6-BF2C-4D75-9107-8B2C01839D7D}" destId="{AF287C7B-0CE8-4617-A929-374BA1AAB4DB}" srcOrd="1" destOrd="0" presId="urn:microsoft.com/office/officeart/2005/8/layout/vList5"/>
    <dgm:cxn modelId="{1F33526C-0D5D-48C7-B1F7-C8461C9DB096}" type="presParOf" srcId="{5F9CAE00-AF67-451E-8307-EB536D83749E}" destId="{F66CCCB9-17B8-4D98-B37E-01AB20AB6C63}" srcOrd="1" destOrd="0" presId="urn:microsoft.com/office/officeart/2005/8/layout/vList5"/>
    <dgm:cxn modelId="{DFB4A72A-C1D9-49B6-9C5F-BC600BB37819}" type="presParOf" srcId="{5F9CAE00-AF67-451E-8307-EB536D83749E}" destId="{A7C9A7EC-0E45-47C2-9B9B-2BA448BB93D8}" srcOrd="2" destOrd="0" presId="urn:microsoft.com/office/officeart/2005/8/layout/vList5"/>
    <dgm:cxn modelId="{516214CF-FADF-45D2-B4A3-0B879E6421EC}" type="presParOf" srcId="{A7C9A7EC-0E45-47C2-9B9B-2BA448BB93D8}" destId="{AEEDE4F9-4602-4123-B6BF-9471D38F63F6}" srcOrd="0" destOrd="0" presId="urn:microsoft.com/office/officeart/2005/8/layout/vList5"/>
    <dgm:cxn modelId="{D7C74AA4-9A02-4E83-B0C2-07D518A2E208}" type="presParOf" srcId="{A7C9A7EC-0E45-47C2-9B9B-2BA448BB93D8}" destId="{4808DF7D-CA09-46E2-AC35-FD4F3C65CE84}" srcOrd="1" destOrd="0" presId="urn:microsoft.com/office/officeart/2005/8/layout/vList5"/>
    <dgm:cxn modelId="{9A13E484-A2D0-4C3E-BC83-EA445669A3BB}" type="presParOf" srcId="{5F9CAE00-AF67-451E-8307-EB536D83749E}" destId="{5B428D93-3876-4255-813F-14650D9F34F5}" srcOrd="3" destOrd="0" presId="urn:microsoft.com/office/officeart/2005/8/layout/vList5"/>
    <dgm:cxn modelId="{6D2FEE63-D724-46D0-A981-A01673477109}" type="presParOf" srcId="{5F9CAE00-AF67-451E-8307-EB536D83749E}" destId="{0FA9CB5A-50E3-492A-BC02-45B566323061}" srcOrd="4" destOrd="0" presId="urn:microsoft.com/office/officeart/2005/8/layout/vList5"/>
    <dgm:cxn modelId="{66BCADD4-BD7D-45AF-918C-717FB033444E}" type="presParOf" srcId="{0FA9CB5A-50E3-492A-BC02-45B566323061}" destId="{49725171-25B6-440A-9302-DD8D571B8C36}" srcOrd="0" destOrd="0" presId="urn:microsoft.com/office/officeart/2005/8/layout/vList5"/>
    <dgm:cxn modelId="{AD07D160-8F25-4CD1-9BD9-D653F3DFE777}" type="presParOf" srcId="{0FA9CB5A-50E3-492A-BC02-45B566323061}" destId="{4E2F41DA-4D85-417D-A328-F9429EFF49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095BC3-AAF0-43CA-90D8-8618028F881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86F0DA-7E64-4B48-80C8-CC0056FD92C4}">
      <dgm:prSet phldrT="[Текст]"/>
      <dgm:spPr/>
      <dgm:t>
        <a:bodyPr/>
        <a:lstStyle/>
        <a:p>
          <a:r>
            <a:rPr lang="ru-RU" dirty="0" smtClean="0"/>
            <a:t>Дебаты</a:t>
          </a:r>
          <a:endParaRPr lang="ru-RU" dirty="0"/>
        </a:p>
      </dgm:t>
    </dgm:pt>
    <dgm:pt modelId="{95EA584E-5271-47E0-A7E4-A97C9896FF4E}" type="parTrans" cxnId="{98D1DE9E-8FF4-42D7-9413-277061A9C84F}">
      <dgm:prSet/>
      <dgm:spPr/>
      <dgm:t>
        <a:bodyPr/>
        <a:lstStyle/>
        <a:p>
          <a:endParaRPr lang="ru-RU"/>
        </a:p>
      </dgm:t>
    </dgm:pt>
    <dgm:pt modelId="{BCAB0412-7187-49A6-AA16-51B3E28EBE15}" type="sibTrans" cxnId="{98D1DE9E-8FF4-42D7-9413-277061A9C84F}">
      <dgm:prSet/>
      <dgm:spPr/>
      <dgm:t>
        <a:bodyPr/>
        <a:lstStyle/>
        <a:p>
          <a:endParaRPr lang="ru-RU"/>
        </a:p>
      </dgm:t>
    </dgm:pt>
    <dgm:pt modelId="{4974FDC4-A7E2-4FE0-85C8-FCC7F16D95C3}">
      <dgm:prSet phldrT="[Текст]"/>
      <dgm:spPr/>
      <dgm:t>
        <a:bodyPr/>
        <a:lstStyle/>
        <a:p>
          <a:r>
            <a:rPr lang="ru-RU" dirty="0" smtClean="0"/>
            <a:t>«Вертушка»</a:t>
          </a:r>
          <a:endParaRPr lang="ru-RU" dirty="0"/>
        </a:p>
      </dgm:t>
    </dgm:pt>
    <dgm:pt modelId="{6B1ABFA6-1852-492E-860F-9C62713958DA}" type="parTrans" cxnId="{A5D18589-401C-40C6-B85F-5772124D4252}">
      <dgm:prSet/>
      <dgm:spPr/>
      <dgm:t>
        <a:bodyPr/>
        <a:lstStyle/>
        <a:p>
          <a:endParaRPr lang="ru-RU"/>
        </a:p>
      </dgm:t>
    </dgm:pt>
    <dgm:pt modelId="{81C79D27-A4E1-43EB-825F-FAF9EBD6B60C}" type="sibTrans" cxnId="{A5D18589-401C-40C6-B85F-5772124D4252}">
      <dgm:prSet/>
      <dgm:spPr/>
      <dgm:t>
        <a:bodyPr/>
        <a:lstStyle/>
        <a:p>
          <a:endParaRPr lang="ru-RU"/>
        </a:p>
      </dgm:t>
    </dgm:pt>
    <dgm:pt modelId="{8260620D-3D6F-4D1E-B8A3-EDBFBB96AEBB}">
      <dgm:prSet phldrT="[Текст]"/>
      <dgm:spPr/>
      <dgm:t>
        <a:bodyPr/>
        <a:lstStyle/>
        <a:p>
          <a:r>
            <a:rPr lang="ru-RU" dirty="0" smtClean="0"/>
            <a:t>Симпозиум</a:t>
          </a:r>
          <a:endParaRPr lang="ru-RU" dirty="0"/>
        </a:p>
      </dgm:t>
    </dgm:pt>
    <dgm:pt modelId="{2D7909CE-8709-444C-AFC1-39CEE775B6A3}" type="parTrans" cxnId="{52D9EA92-5C67-42E7-8DC3-A890D05BD45A}">
      <dgm:prSet/>
      <dgm:spPr/>
      <dgm:t>
        <a:bodyPr/>
        <a:lstStyle/>
        <a:p>
          <a:endParaRPr lang="ru-RU"/>
        </a:p>
      </dgm:t>
    </dgm:pt>
    <dgm:pt modelId="{95E5BBB5-5425-4A9A-84CB-5DABC69C9F2A}" type="sibTrans" cxnId="{52D9EA92-5C67-42E7-8DC3-A890D05BD45A}">
      <dgm:prSet/>
      <dgm:spPr/>
      <dgm:t>
        <a:bodyPr/>
        <a:lstStyle/>
        <a:p>
          <a:endParaRPr lang="ru-RU"/>
        </a:p>
      </dgm:t>
    </dgm:pt>
    <dgm:pt modelId="{D73D794C-DA4A-4FCB-A0A2-108D7785D71E}">
      <dgm:prSet phldrT="[Текст]"/>
      <dgm:spPr/>
      <dgm:t>
        <a:bodyPr/>
        <a:lstStyle/>
        <a:p>
          <a:r>
            <a:rPr lang="ru-RU" dirty="0" smtClean="0"/>
            <a:t>Экспертные группы</a:t>
          </a:r>
          <a:endParaRPr lang="ru-RU" dirty="0"/>
        </a:p>
      </dgm:t>
    </dgm:pt>
    <dgm:pt modelId="{634B5CA4-D67E-43F8-955B-5E99006270FD}" type="parTrans" cxnId="{67E1AED6-AB92-4E5B-AA6C-99FB601B29B2}">
      <dgm:prSet/>
      <dgm:spPr/>
      <dgm:t>
        <a:bodyPr/>
        <a:lstStyle/>
        <a:p>
          <a:endParaRPr lang="ru-RU"/>
        </a:p>
      </dgm:t>
    </dgm:pt>
    <dgm:pt modelId="{1B49AD45-C9FA-4386-BBEB-829FF3B54642}" type="sibTrans" cxnId="{67E1AED6-AB92-4E5B-AA6C-99FB601B29B2}">
      <dgm:prSet/>
      <dgm:spPr/>
      <dgm:t>
        <a:bodyPr/>
        <a:lstStyle/>
        <a:p>
          <a:endParaRPr lang="ru-RU"/>
        </a:p>
      </dgm:t>
    </dgm:pt>
    <dgm:pt modelId="{FBDB0A86-954B-465B-A0ED-E6251CA4E097}">
      <dgm:prSet phldrT="[Текст]"/>
      <dgm:spPr/>
      <dgm:t>
        <a:bodyPr/>
        <a:lstStyle/>
        <a:p>
          <a:r>
            <a:rPr lang="ru-RU" dirty="0" smtClean="0"/>
            <a:t>Круглый стол</a:t>
          </a:r>
          <a:endParaRPr lang="ru-RU" dirty="0"/>
        </a:p>
      </dgm:t>
    </dgm:pt>
    <dgm:pt modelId="{618EDC84-D9F5-4A24-9936-326787492524}" type="parTrans" cxnId="{6A6F114E-1FFF-4A23-A230-38F753672F44}">
      <dgm:prSet/>
      <dgm:spPr/>
      <dgm:t>
        <a:bodyPr/>
        <a:lstStyle/>
        <a:p>
          <a:endParaRPr lang="ru-RU"/>
        </a:p>
      </dgm:t>
    </dgm:pt>
    <dgm:pt modelId="{DD3F6F55-7855-4998-8B47-53DB8DB9B18D}" type="sibTrans" cxnId="{6A6F114E-1FFF-4A23-A230-38F753672F44}">
      <dgm:prSet/>
      <dgm:spPr/>
      <dgm:t>
        <a:bodyPr/>
        <a:lstStyle/>
        <a:p>
          <a:endParaRPr lang="ru-RU"/>
        </a:p>
      </dgm:t>
    </dgm:pt>
    <dgm:pt modelId="{F1581963-C441-4569-89E2-F562A8E22370}" type="pres">
      <dgm:prSet presAssocID="{48095BC3-AAF0-43CA-90D8-8618028F88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6E6C53-292A-429B-B67B-6AB7A0990B8F}" type="pres">
      <dgm:prSet presAssocID="{C886F0DA-7E64-4B48-80C8-CC0056FD92C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65C12-040B-49B2-A03A-A868E1E2715C}" type="pres">
      <dgm:prSet presAssocID="{BCAB0412-7187-49A6-AA16-51B3E28EBE15}" presName="sibTrans" presStyleCnt="0"/>
      <dgm:spPr/>
    </dgm:pt>
    <dgm:pt modelId="{546D5402-1F59-4387-AE32-D62D8C593C2C}" type="pres">
      <dgm:prSet presAssocID="{4974FDC4-A7E2-4FE0-85C8-FCC7F16D95C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FA94F-C82F-4DD0-988E-2D1E865CB29A}" type="pres">
      <dgm:prSet presAssocID="{81C79D27-A4E1-43EB-825F-FAF9EBD6B60C}" presName="sibTrans" presStyleCnt="0"/>
      <dgm:spPr/>
    </dgm:pt>
    <dgm:pt modelId="{E7E20ADE-D93E-47BD-AF11-F85009DADE29}" type="pres">
      <dgm:prSet presAssocID="{8260620D-3D6F-4D1E-B8A3-EDBFBB96AEBB}" presName="node" presStyleLbl="node1" presStyleIdx="2" presStyleCnt="5" custLinFactNeighborX="4514" custLinFactNeighborY="-1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C163B-9909-4F8B-A1A8-FFE1EDB4A581}" type="pres">
      <dgm:prSet presAssocID="{95E5BBB5-5425-4A9A-84CB-5DABC69C9F2A}" presName="sibTrans" presStyleCnt="0"/>
      <dgm:spPr/>
    </dgm:pt>
    <dgm:pt modelId="{080B4C5B-B332-4F6D-A4CC-6C8ECCFE3F63}" type="pres">
      <dgm:prSet presAssocID="{D73D794C-DA4A-4FCB-A0A2-108D7785D71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DF209-8B55-4C86-9D5C-CA358D7FF59B}" type="pres">
      <dgm:prSet presAssocID="{1B49AD45-C9FA-4386-BBEB-829FF3B54642}" presName="sibTrans" presStyleCnt="0"/>
      <dgm:spPr/>
    </dgm:pt>
    <dgm:pt modelId="{4E0F6FE5-6E43-4E5B-9C61-1E90BA47CAE1}" type="pres">
      <dgm:prSet presAssocID="{FBDB0A86-954B-465B-A0ED-E6251CA4E097}" presName="node" presStyleLbl="node1" presStyleIdx="4" presStyleCnt="5" custLinFactNeighborX="-826" custLinFactNeighborY="2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84571D-C024-449B-9750-9F2A92F3042C}" type="presOf" srcId="{FBDB0A86-954B-465B-A0ED-E6251CA4E097}" destId="{4E0F6FE5-6E43-4E5B-9C61-1E90BA47CAE1}" srcOrd="0" destOrd="0" presId="urn:microsoft.com/office/officeart/2005/8/layout/default"/>
    <dgm:cxn modelId="{B7965334-B16B-41B9-BB70-520065866E28}" type="presOf" srcId="{4974FDC4-A7E2-4FE0-85C8-FCC7F16D95C3}" destId="{546D5402-1F59-4387-AE32-D62D8C593C2C}" srcOrd="0" destOrd="0" presId="urn:microsoft.com/office/officeart/2005/8/layout/default"/>
    <dgm:cxn modelId="{71792B30-3C55-4CBE-929B-F69062600DCB}" type="presOf" srcId="{8260620D-3D6F-4D1E-B8A3-EDBFBB96AEBB}" destId="{E7E20ADE-D93E-47BD-AF11-F85009DADE29}" srcOrd="0" destOrd="0" presId="urn:microsoft.com/office/officeart/2005/8/layout/default"/>
    <dgm:cxn modelId="{52D9EA92-5C67-42E7-8DC3-A890D05BD45A}" srcId="{48095BC3-AAF0-43CA-90D8-8618028F881C}" destId="{8260620D-3D6F-4D1E-B8A3-EDBFBB96AEBB}" srcOrd="2" destOrd="0" parTransId="{2D7909CE-8709-444C-AFC1-39CEE775B6A3}" sibTransId="{95E5BBB5-5425-4A9A-84CB-5DABC69C9F2A}"/>
    <dgm:cxn modelId="{98D1DE9E-8FF4-42D7-9413-277061A9C84F}" srcId="{48095BC3-AAF0-43CA-90D8-8618028F881C}" destId="{C886F0DA-7E64-4B48-80C8-CC0056FD92C4}" srcOrd="0" destOrd="0" parTransId="{95EA584E-5271-47E0-A7E4-A97C9896FF4E}" sibTransId="{BCAB0412-7187-49A6-AA16-51B3E28EBE15}"/>
    <dgm:cxn modelId="{B1200678-0416-4D35-9D83-27DD7A5CE74F}" type="presOf" srcId="{D73D794C-DA4A-4FCB-A0A2-108D7785D71E}" destId="{080B4C5B-B332-4F6D-A4CC-6C8ECCFE3F63}" srcOrd="0" destOrd="0" presId="urn:microsoft.com/office/officeart/2005/8/layout/default"/>
    <dgm:cxn modelId="{6A6F114E-1FFF-4A23-A230-38F753672F44}" srcId="{48095BC3-AAF0-43CA-90D8-8618028F881C}" destId="{FBDB0A86-954B-465B-A0ED-E6251CA4E097}" srcOrd="4" destOrd="0" parTransId="{618EDC84-D9F5-4A24-9936-326787492524}" sibTransId="{DD3F6F55-7855-4998-8B47-53DB8DB9B18D}"/>
    <dgm:cxn modelId="{67E1AED6-AB92-4E5B-AA6C-99FB601B29B2}" srcId="{48095BC3-AAF0-43CA-90D8-8618028F881C}" destId="{D73D794C-DA4A-4FCB-A0A2-108D7785D71E}" srcOrd="3" destOrd="0" parTransId="{634B5CA4-D67E-43F8-955B-5E99006270FD}" sibTransId="{1B49AD45-C9FA-4386-BBEB-829FF3B54642}"/>
    <dgm:cxn modelId="{4D9F9AE7-47D1-4D25-812C-04239236ED0E}" type="presOf" srcId="{C886F0DA-7E64-4B48-80C8-CC0056FD92C4}" destId="{716E6C53-292A-429B-B67B-6AB7A0990B8F}" srcOrd="0" destOrd="0" presId="urn:microsoft.com/office/officeart/2005/8/layout/default"/>
    <dgm:cxn modelId="{3F04C910-8507-4CB2-A3E5-F70BED148704}" type="presOf" srcId="{48095BC3-AAF0-43CA-90D8-8618028F881C}" destId="{F1581963-C441-4569-89E2-F562A8E22370}" srcOrd="0" destOrd="0" presId="urn:microsoft.com/office/officeart/2005/8/layout/default"/>
    <dgm:cxn modelId="{A5D18589-401C-40C6-B85F-5772124D4252}" srcId="{48095BC3-AAF0-43CA-90D8-8618028F881C}" destId="{4974FDC4-A7E2-4FE0-85C8-FCC7F16D95C3}" srcOrd="1" destOrd="0" parTransId="{6B1ABFA6-1852-492E-860F-9C62713958DA}" sibTransId="{81C79D27-A4E1-43EB-825F-FAF9EBD6B60C}"/>
    <dgm:cxn modelId="{8B1066E1-CB44-4ADF-BA5A-6C8EB1B6B6B1}" type="presParOf" srcId="{F1581963-C441-4569-89E2-F562A8E22370}" destId="{716E6C53-292A-429B-B67B-6AB7A0990B8F}" srcOrd="0" destOrd="0" presId="urn:microsoft.com/office/officeart/2005/8/layout/default"/>
    <dgm:cxn modelId="{9B5A3469-C076-4276-BBB6-3DFFF9F6F3A7}" type="presParOf" srcId="{F1581963-C441-4569-89E2-F562A8E22370}" destId="{B3065C12-040B-49B2-A03A-A868E1E2715C}" srcOrd="1" destOrd="0" presId="urn:microsoft.com/office/officeart/2005/8/layout/default"/>
    <dgm:cxn modelId="{CA81A837-AC1E-46DC-8CFD-4A40C526A1EC}" type="presParOf" srcId="{F1581963-C441-4569-89E2-F562A8E22370}" destId="{546D5402-1F59-4387-AE32-D62D8C593C2C}" srcOrd="2" destOrd="0" presId="urn:microsoft.com/office/officeart/2005/8/layout/default"/>
    <dgm:cxn modelId="{96C8BFB1-F521-4412-A29B-7DCB571A445C}" type="presParOf" srcId="{F1581963-C441-4569-89E2-F562A8E22370}" destId="{671FA94F-C82F-4DD0-988E-2D1E865CB29A}" srcOrd="3" destOrd="0" presId="urn:microsoft.com/office/officeart/2005/8/layout/default"/>
    <dgm:cxn modelId="{F51405BC-AA69-4648-88EF-B6D44162CFEC}" type="presParOf" srcId="{F1581963-C441-4569-89E2-F562A8E22370}" destId="{E7E20ADE-D93E-47BD-AF11-F85009DADE29}" srcOrd="4" destOrd="0" presId="urn:microsoft.com/office/officeart/2005/8/layout/default"/>
    <dgm:cxn modelId="{85C46C98-187D-46A8-9572-1397B699647A}" type="presParOf" srcId="{F1581963-C441-4569-89E2-F562A8E22370}" destId="{6E7C163B-9909-4F8B-A1A8-FFE1EDB4A581}" srcOrd="5" destOrd="0" presId="urn:microsoft.com/office/officeart/2005/8/layout/default"/>
    <dgm:cxn modelId="{77D3FE95-EEE3-4BC5-88E5-83EC27A3C8E4}" type="presParOf" srcId="{F1581963-C441-4569-89E2-F562A8E22370}" destId="{080B4C5B-B332-4F6D-A4CC-6C8ECCFE3F63}" srcOrd="6" destOrd="0" presId="urn:microsoft.com/office/officeart/2005/8/layout/default"/>
    <dgm:cxn modelId="{5EE42882-067E-42A6-B53B-60E52BAA3087}" type="presParOf" srcId="{F1581963-C441-4569-89E2-F562A8E22370}" destId="{B37DF209-8B55-4C86-9D5C-CA358D7FF59B}" srcOrd="7" destOrd="0" presId="urn:microsoft.com/office/officeart/2005/8/layout/default"/>
    <dgm:cxn modelId="{5B3F44CB-EAD2-4E5F-A470-ED39588188AA}" type="presParOf" srcId="{F1581963-C441-4569-89E2-F562A8E22370}" destId="{4E0F6FE5-6E43-4E5B-9C61-1E90BA47CAE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2D8E5-8FDD-4902-8E06-49A1BEFCB486}">
      <dsp:nvSpPr>
        <dsp:cNvPr id="0" name=""/>
        <dsp:cNvSpPr/>
      </dsp:nvSpPr>
      <dsp:spPr>
        <a:xfrm rot="5400000">
          <a:off x="4364632" y="-1529052"/>
          <a:ext cx="1346786" cy="47416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b="1" kern="1200" dirty="0" smtClean="0"/>
            <a:t>Игра-обсуждение</a:t>
          </a:r>
          <a:endParaRPr lang="ru-RU" sz="3500" b="1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b="1" kern="1200" dirty="0" smtClean="0"/>
            <a:t>Игра-исследование</a:t>
          </a:r>
          <a:endParaRPr lang="ru-RU" sz="3500" b="1" kern="1200" dirty="0"/>
        </a:p>
      </dsp:txBody>
      <dsp:txXfrm rot="-5400000">
        <a:off x="2667190" y="234135"/>
        <a:ext cx="4675926" cy="1215296"/>
      </dsp:txXfrm>
    </dsp:sp>
    <dsp:sp modelId="{1711AEEB-F373-4DA3-9C35-1CD87F920F21}">
      <dsp:nvSpPr>
        <dsp:cNvPr id="0" name=""/>
        <dsp:cNvSpPr/>
      </dsp:nvSpPr>
      <dsp:spPr>
        <a:xfrm>
          <a:off x="0" y="42"/>
          <a:ext cx="2667190" cy="16834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Деловые игры</a:t>
          </a:r>
          <a:endParaRPr lang="ru-RU" sz="2200" b="1" kern="1200" dirty="0"/>
        </a:p>
      </dsp:txBody>
      <dsp:txXfrm>
        <a:off x="82181" y="82223"/>
        <a:ext cx="2502828" cy="1519121"/>
      </dsp:txXfrm>
    </dsp:sp>
    <dsp:sp modelId="{B4BECD6A-2B93-4364-8DD6-27600E79FBE7}">
      <dsp:nvSpPr>
        <dsp:cNvPr id="0" name=""/>
        <dsp:cNvSpPr/>
      </dsp:nvSpPr>
      <dsp:spPr>
        <a:xfrm rot="5400000">
          <a:off x="4364632" y="238605"/>
          <a:ext cx="1346786" cy="47416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b="1" kern="1200" dirty="0" smtClean="0"/>
            <a:t>Ролевые игры</a:t>
          </a:r>
          <a:endParaRPr lang="ru-RU" sz="3500" b="1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b="1" kern="1200" dirty="0" smtClean="0"/>
            <a:t>Неролевые игры</a:t>
          </a:r>
          <a:endParaRPr lang="ru-RU" sz="3500" b="1" kern="1200" dirty="0"/>
        </a:p>
      </dsp:txBody>
      <dsp:txXfrm rot="-5400000">
        <a:off x="2667190" y="2001793"/>
        <a:ext cx="4675926" cy="1215296"/>
      </dsp:txXfrm>
    </dsp:sp>
    <dsp:sp modelId="{98F70E15-32F7-4BE8-BC4E-7FB454525F4F}">
      <dsp:nvSpPr>
        <dsp:cNvPr id="0" name=""/>
        <dsp:cNvSpPr/>
      </dsp:nvSpPr>
      <dsp:spPr>
        <a:xfrm>
          <a:off x="0" y="1767699"/>
          <a:ext cx="2667190" cy="16834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Ретроспективные игры</a:t>
          </a:r>
          <a:endParaRPr lang="ru-RU" sz="2200" b="1" kern="1200" dirty="0"/>
        </a:p>
      </dsp:txBody>
      <dsp:txXfrm>
        <a:off x="82181" y="1849880"/>
        <a:ext cx="2502828" cy="15191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CD694-B6E8-4858-B69C-B4FCC2A4F931}">
      <dsp:nvSpPr>
        <dsp:cNvPr id="0" name=""/>
        <dsp:cNvSpPr/>
      </dsp:nvSpPr>
      <dsp:spPr>
        <a:xfrm>
          <a:off x="0" y="228080"/>
          <a:ext cx="7408862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Игра-обсуждение</a:t>
          </a:r>
          <a:endParaRPr lang="ru-RU" sz="3100" b="1" kern="1200" dirty="0"/>
        </a:p>
      </dsp:txBody>
      <dsp:txXfrm>
        <a:off x="36296" y="264376"/>
        <a:ext cx="7336270" cy="670943"/>
      </dsp:txXfrm>
    </dsp:sp>
    <dsp:sp modelId="{E1629E12-A2E5-4D66-BB2A-B0E4BAAF53C0}">
      <dsp:nvSpPr>
        <dsp:cNvPr id="0" name=""/>
        <dsp:cNvSpPr/>
      </dsp:nvSpPr>
      <dsp:spPr>
        <a:xfrm>
          <a:off x="0" y="971615"/>
          <a:ext cx="7408862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231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1" kern="1200" dirty="0" smtClean="0"/>
            <a:t>Воображаемая ситуация современности (симпозиум, круглый стол).</a:t>
          </a:r>
          <a:endParaRPr lang="ru-RU" sz="2400" b="1" kern="1200" dirty="0"/>
        </a:p>
      </dsp:txBody>
      <dsp:txXfrm>
        <a:off x="0" y="971615"/>
        <a:ext cx="7408862" cy="753997"/>
      </dsp:txXfrm>
    </dsp:sp>
    <dsp:sp modelId="{7B8BE0E6-050F-485A-A742-A16E78CAF4EB}">
      <dsp:nvSpPr>
        <dsp:cNvPr id="0" name=""/>
        <dsp:cNvSpPr/>
      </dsp:nvSpPr>
      <dsp:spPr>
        <a:xfrm>
          <a:off x="0" y="1725612"/>
          <a:ext cx="7408862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Игра-исследование</a:t>
          </a:r>
          <a:endParaRPr lang="ru-RU" sz="3100" b="1" kern="1200" dirty="0"/>
        </a:p>
      </dsp:txBody>
      <dsp:txXfrm>
        <a:off x="36296" y="1761908"/>
        <a:ext cx="7336270" cy="670943"/>
      </dsp:txXfrm>
    </dsp:sp>
    <dsp:sp modelId="{FDA43BC0-749E-453A-974A-9B9F06F550A8}">
      <dsp:nvSpPr>
        <dsp:cNvPr id="0" name=""/>
        <dsp:cNvSpPr/>
      </dsp:nvSpPr>
      <dsp:spPr>
        <a:xfrm>
          <a:off x="0" y="2469147"/>
          <a:ext cx="7408862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231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1" kern="1200" dirty="0" smtClean="0"/>
            <a:t>Индивидуальные действия героя (статья, письмо, доклад о прошлом историческом событии).</a:t>
          </a:r>
          <a:endParaRPr lang="ru-RU" sz="2400" b="1" kern="1200" dirty="0"/>
        </a:p>
      </dsp:txBody>
      <dsp:txXfrm>
        <a:off x="0" y="2469147"/>
        <a:ext cx="7408862" cy="7539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41BDB-C35D-47E0-A465-C7325DD4316F}">
      <dsp:nvSpPr>
        <dsp:cNvPr id="0" name=""/>
        <dsp:cNvSpPr/>
      </dsp:nvSpPr>
      <dsp:spPr>
        <a:xfrm>
          <a:off x="0" y="0"/>
          <a:ext cx="3451225" cy="34512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54BF6-F978-448A-A027-BF763ED7CD90}">
      <dsp:nvSpPr>
        <dsp:cNvPr id="0" name=""/>
        <dsp:cNvSpPr/>
      </dsp:nvSpPr>
      <dsp:spPr>
        <a:xfrm>
          <a:off x="1706175" y="0"/>
          <a:ext cx="5683249" cy="3451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Театрализованное представление</a:t>
          </a:r>
          <a:endParaRPr lang="ru-RU" sz="2300" b="1" kern="1200" dirty="0"/>
        </a:p>
      </dsp:txBody>
      <dsp:txXfrm>
        <a:off x="1706175" y="0"/>
        <a:ext cx="2841624" cy="1035369"/>
      </dsp:txXfrm>
    </dsp:sp>
    <dsp:sp modelId="{42632282-5B67-4AD4-9D95-9784A1DF7E22}">
      <dsp:nvSpPr>
        <dsp:cNvPr id="0" name=""/>
        <dsp:cNvSpPr/>
      </dsp:nvSpPr>
      <dsp:spPr>
        <a:xfrm>
          <a:off x="603965" y="1035369"/>
          <a:ext cx="2243294" cy="224329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496DC-1757-474C-B628-44E81DAA1551}">
      <dsp:nvSpPr>
        <dsp:cNvPr id="0" name=""/>
        <dsp:cNvSpPr/>
      </dsp:nvSpPr>
      <dsp:spPr>
        <a:xfrm>
          <a:off x="1725612" y="1035369"/>
          <a:ext cx="5683249" cy="22432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Театрализованная игра</a:t>
          </a:r>
          <a:endParaRPr lang="ru-RU" sz="2300" b="1" kern="1200" dirty="0"/>
        </a:p>
      </dsp:txBody>
      <dsp:txXfrm>
        <a:off x="1725612" y="1035369"/>
        <a:ext cx="2841624" cy="1035366"/>
      </dsp:txXfrm>
    </dsp:sp>
    <dsp:sp modelId="{2008FCBA-F2F8-4495-A081-804439CC3CBB}">
      <dsp:nvSpPr>
        <dsp:cNvPr id="0" name=""/>
        <dsp:cNvSpPr/>
      </dsp:nvSpPr>
      <dsp:spPr>
        <a:xfrm>
          <a:off x="1207929" y="2070736"/>
          <a:ext cx="1035366" cy="103536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154D1-6F89-4684-B28A-9C2B667D75CE}">
      <dsp:nvSpPr>
        <dsp:cNvPr id="0" name=""/>
        <dsp:cNvSpPr/>
      </dsp:nvSpPr>
      <dsp:spPr>
        <a:xfrm>
          <a:off x="1725612" y="2070736"/>
          <a:ext cx="5683249" cy="1035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Проблемно-дискуссионная игра</a:t>
          </a:r>
          <a:endParaRPr lang="ru-RU" sz="2300" b="1" kern="1200" dirty="0"/>
        </a:p>
      </dsp:txBody>
      <dsp:txXfrm>
        <a:off x="1725612" y="2070736"/>
        <a:ext cx="2841624" cy="1035366"/>
      </dsp:txXfrm>
    </dsp:sp>
    <dsp:sp modelId="{CED37CED-7945-4C7B-979A-E70005F66ABD}">
      <dsp:nvSpPr>
        <dsp:cNvPr id="0" name=""/>
        <dsp:cNvSpPr/>
      </dsp:nvSpPr>
      <dsp:spPr>
        <a:xfrm>
          <a:off x="4567237" y="0"/>
          <a:ext cx="2841624" cy="103536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Чёткий сценарий</a:t>
          </a:r>
          <a:endParaRPr lang="ru-RU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Атрибуты театральной постановки</a:t>
          </a:r>
          <a:endParaRPr lang="ru-RU" sz="1500" b="1" kern="1200" dirty="0"/>
        </a:p>
      </dsp:txBody>
      <dsp:txXfrm>
        <a:off x="4567237" y="0"/>
        <a:ext cx="2841624" cy="1035369"/>
      </dsp:txXfrm>
    </dsp:sp>
    <dsp:sp modelId="{D1B2F723-C2C6-4C6E-9454-6C7AB7F7AEC2}">
      <dsp:nvSpPr>
        <dsp:cNvPr id="0" name=""/>
        <dsp:cNvSpPr/>
      </dsp:nvSpPr>
      <dsp:spPr>
        <a:xfrm>
          <a:off x="4567237" y="1035369"/>
          <a:ext cx="2841624" cy="103536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Общий сценарий (программа)</a:t>
          </a:r>
          <a:endParaRPr lang="ru-RU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Большая доля импровизации</a:t>
          </a:r>
          <a:endParaRPr lang="ru-RU" sz="1500" b="1" kern="1200" dirty="0"/>
        </a:p>
      </dsp:txBody>
      <dsp:txXfrm>
        <a:off x="4567237" y="1035369"/>
        <a:ext cx="2841624" cy="1035366"/>
      </dsp:txXfrm>
    </dsp:sp>
    <dsp:sp modelId="{C5D98011-5A4E-4F9F-898A-E4FB5086074F}">
      <dsp:nvSpPr>
        <dsp:cNvPr id="0" name=""/>
        <dsp:cNvSpPr/>
      </dsp:nvSpPr>
      <dsp:spPr>
        <a:xfrm>
          <a:off x="4567237" y="2070736"/>
          <a:ext cx="2841624" cy="103536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Сценария нет</a:t>
          </a:r>
          <a:endParaRPr lang="ru-RU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Спор от имени персонажей</a:t>
          </a:r>
          <a:endParaRPr lang="ru-RU" sz="1500" b="1" kern="1200" dirty="0"/>
        </a:p>
      </dsp:txBody>
      <dsp:txXfrm>
        <a:off x="4567237" y="2070736"/>
        <a:ext cx="2841624" cy="10353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73A2E-5667-48AA-B4E0-908BB9C7E367}">
      <dsp:nvSpPr>
        <dsp:cNvPr id="0" name=""/>
        <dsp:cNvSpPr/>
      </dsp:nvSpPr>
      <dsp:spPr>
        <a:xfrm>
          <a:off x="0" y="34850"/>
          <a:ext cx="7408862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Конкурсная игра</a:t>
          </a:r>
          <a:endParaRPr lang="ru-RU" sz="3500" kern="1200" dirty="0"/>
        </a:p>
      </dsp:txBody>
      <dsp:txXfrm>
        <a:off x="40980" y="75830"/>
        <a:ext cx="7326902" cy="757514"/>
      </dsp:txXfrm>
    </dsp:sp>
    <dsp:sp modelId="{535E3899-6109-4451-9EA1-DBE71B51ABA9}">
      <dsp:nvSpPr>
        <dsp:cNvPr id="0" name=""/>
        <dsp:cNvSpPr/>
      </dsp:nvSpPr>
      <dsp:spPr>
        <a:xfrm>
          <a:off x="0" y="874325"/>
          <a:ext cx="7408862" cy="851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231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b="1" kern="1200" dirty="0" smtClean="0"/>
            <a:t>Демонстрация достижений представителей определённой исторической эпохи.</a:t>
          </a:r>
          <a:endParaRPr lang="ru-RU" sz="2700" b="1" kern="1200" dirty="0"/>
        </a:p>
      </dsp:txBody>
      <dsp:txXfrm>
        <a:off x="0" y="874325"/>
        <a:ext cx="7408862" cy="851287"/>
      </dsp:txXfrm>
    </dsp:sp>
    <dsp:sp modelId="{E6754AB3-B797-43AD-9EAE-E2FFCF227FD7}">
      <dsp:nvSpPr>
        <dsp:cNvPr id="0" name=""/>
        <dsp:cNvSpPr/>
      </dsp:nvSpPr>
      <dsp:spPr>
        <a:xfrm>
          <a:off x="0" y="1725612"/>
          <a:ext cx="7408862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Маршрутная игра</a:t>
          </a:r>
          <a:endParaRPr lang="ru-RU" sz="3500" kern="1200" dirty="0"/>
        </a:p>
      </dsp:txBody>
      <dsp:txXfrm>
        <a:off x="40980" y="1766592"/>
        <a:ext cx="7326902" cy="757514"/>
      </dsp:txXfrm>
    </dsp:sp>
    <dsp:sp modelId="{C017DF4E-989A-4076-9CB1-0CABA516C787}">
      <dsp:nvSpPr>
        <dsp:cNvPr id="0" name=""/>
        <dsp:cNvSpPr/>
      </dsp:nvSpPr>
      <dsp:spPr>
        <a:xfrm>
          <a:off x="0" y="2565087"/>
          <a:ext cx="7408862" cy="851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231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b="1" kern="1200" dirty="0" smtClean="0"/>
            <a:t>Воображаемое путешествие в прошлое по определённому маршруту.</a:t>
          </a:r>
          <a:endParaRPr lang="ru-RU" sz="2700" b="1" kern="1200" dirty="0"/>
        </a:p>
      </dsp:txBody>
      <dsp:txXfrm>
        <a:off x="0" y="2565087"/>
        <a:ext cx="7408862" cy="8512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87C7B-0CE8-4617-A929-374BA1AAB4DB}">
      <dsp:nvSpPr>
        <dsp:cNvPr id="0" name=""/>
        <dsp:cNvSpPr/>
      </dsp:nvSpPr>
      <dsp:spPr>
        <a:xfrm rot="5400000">
          <a:off x="4672202" y="-1773712"/>
          <a:ext cx="1085218" cy="490805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Чёткий план (регламент) обсуждения проблемы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Малые группы изучают часть общей большой проблемы</a:t>
          </a:r>
          <a:endParaRPr lang="ru-RU" sz="1600" b="1" kern="1200" dirty="0"/>
        </a:p>
      </dsp:txBody>
      <dsp:txXfrm rot="-5400000">
        <a:off x="2760783" y="190683"/>
        <a:ext cx="4855081" cy="979266"/>
      </dsp:txXfrm>
    </dsp:sp>
    <dsp:sp modelId="{B189254F-E579-49B9-9727-70796FFC436A}">
      <dsp:nvSpPr>
        <dsp:cNvPr id="0" name=""/>
        <dsp:cNvSpPr/>
      </dsp:nvSpPr>
      <dsp:spPr>
        <a:xfrm>
          <a:off x="0" y="2055"/>
          <a:ext cx="2760782" cy="13565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Структурированная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(регламентированная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66220" y="68275"/>
        <a:ext cx="2628342" cy="1224082"/>
      </dsp:txXfrm>
    </dsp:sp>
    <dsp:sp modelId="{4808DF7D-CA09-46E2-AC35-FD4F3C65CE84}">
      <dsp:nvSpPr>
        <dsp:cNvPr id="0" name=""/>
        <dsp:cNvSpPr/>
      </dsp:nvSpPr>
      <dsp:spPr>
        <a:xfrm rot="5400000">
          <a:off x="4672202" y="-349363"/>
          <a:ext cx="1085218" cy="490805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Обсуждение проблемы с позиции «очевидцев» событий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Обсуждение проблемы с позиций экспертов</a:t>
          </a:r>
          <a:endParaRPr lang="ru-RU" sz="1600" b="1" kern="1200" dirty="0"/>
        </a:p>
      </dsp:txBody>
      <dsp:txXfrm rot="-5400000">
        <a:off x="2760783" y="1615032"/>
        <a:ext cx="4855081" cy="979266"/>
      </dsp:txXfrm>
    </dsp:sp>
    <dsp:sp modelId="{AEEDE4F9-4602-4123-B6BF-9471D38F63F6}">
      <dsp:nvSpPr>
        <dsp:cNvPr id="0" name=""/>
        <dsp:cNvSpPr/>
      </dsp:nvSpPr>
      <dsp:spPr>
        <a:xfrm>
          <a:off x="0" y="1426404"/>
          <a:ext cx="2760782" cy="13565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 элементами игрового моделирования</a:t>
          </a:r>
          <a:endParaRPr lang="ru-RU" sz="1800" b="1" kern="1200" dirty="0"/>
        </a:p>
      </dsp:txBody>
      <dsp:txXfrm>
        <a:off x="66220" y="1492624"/>
        <a:ext cx="2628342" cy="1224082"/>
      </dsp:txXfrm>
    </dsp:sp>
    <dsp:sp modelId="{4E2F41DA-4D85-417D-A328-F9429EFF4930}">
      <dsp:nvSpPr>
        <dsp:cNvPr id="0" name=""/>
        <dsp:cNvSpPr/>
      </dsp:nvSpPr>
      <dsp:spPr>
        <a:xfrm rot="5400000">
          <a:off x="4672202" y="1074985"/>
          <a:ext cx="1085218" cy="490805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Подготовка и защита проекта по теме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Обсуждение различных проектов</a:t>
          </a:r>
          <a:endParaRPr lang="ru-RU" sz="1600" b="1" kern="1200" dirty="0"/>
        </a:p>
      </dsp:txBody>
      <dsp:txXfrm rot="-5400000">
        <a:off x="2760783" y="3039380"/>
        <a:ext cx="4855081" cy="979266"/>
      </dsp:txXfrm>
    </dsp:sp>
    <dsp:sp modelId="{49725171-25B6-440A-9302-DD8D571B8C36}">
      <dsp:nvSpPr>
        <dsp:cNvPr id="0" name=""/>
        <dsp:cNvSpPr/>
      </dsp:nvSpPr>
      <dsp:spPr>
        <a:xfrm>
          <a:off x="9619" y="2772386"/>
          <a:ext cx="2760782" cy="13565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Проектная</a:t>
          </a:r>
          <a:endParaRPr lang="ru-RU" sz="1800" b="1" kern="1200" dirty="0"/>
        </a:p>
      </dsp:txBody>
      <dsp:txXfrm>
        <a:off x="75839" y="2838606"/>
        <a:ext cx="2628342" cy="12240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E6C53-292A-429B-B67B-6AB7A0990B8F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Дебаты</a:t>
          </a:r>
          <a:endParaRPr lang="ru-RU" sz="2700" kern="1200" dirty="0"/>
        </a:p>
      </dsp:txBody>
      <dsp:txXfrm>
        <a:off x="916483" y="1984"/>
        <a:ext cx="2030015" cy="1218009"/>
      </dsp:txXfrm>
    </dsp:sp>
    <dsp:sp modelId="{546D5402-1F59-4387-AE32-D62D8C593C2C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«Вертушка»</a:t>
          </a:r>
          <a:endParaRPr lang="ru-RU" sz="2700" kern="1200" dirty="0"/>
        </a:p>
      </dsp:txBody>
      <dsp:txXfrm>
        <a:off x="3149500" y="1984"/>
        <a:ext cx="2030015" cy="1218009"/>
      </dsp:txXfrm>
    </dsp:sp>
    <dsp:sp modelId="{E7E20ADE-D93E-47BD-AF11-F85009DADE29}">
      <dsp:nvSpPr>
        <dsp:cNvPr id="0" name=""/>
        <dsp:cNvSpPr/>
      </dsp:nvSpPr>
      <dsp:spPr>
        <a:xfrm>
          <a:off x="1008118" y="1410388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Симпозиум</a:t>
          </a:r>
          <a:endParaRPr lang="ru-RU" sz="2700" kern="1200" dirty="0"/>
        </a:p>
      </dsp:txBody>
      <dsp:txXfrm>
        <a:off x="1008118" y="1410388"/>
        <a:ext cx="2030015" cy="1218009"/>
      </dsp:txXfrm>
    </dsp:sp>
    <dsp:sp modelId="{080B4C5B-B332-4F6D-A4CC-6C8ECCFE3F63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Экспертные группы</a:t>
          </a:r>
          <a:endParaRPr lang="ru-RU" sz="2700" kern="1200" dirty="0"/>
        </a:p>
      </dsp:txBody>
      <dsp:txXfrm>
        <a:off x="3149500" y="1422995"/>
        <a:ext cx="2030015" cy="1218009"/>
      </dsp:txXfrm>
    </dsp:sp>
    <dsp:sp modelId="{4E0F6FE5-6E43-4E5B-9C61-1E90BA47CAE1}">
      <dsp:nvSpPr>
        <dsp:cNvPr id="0" name=""/>
        <dsp:cNvSpPr/>
      </dsp:nvSpPr>
      <dsp:spPr>
        <a:xfrm>
          <a:off x="2016224" y="2845990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Круглый стол</a:t>
          </a:r>
          <a:endParaRPr lang="ru-RU" sz="2700" kern="1200" dirty="0"/>
        </a:p>
      </dsp:txBody>
      <dsp:txXfrm>
        <a:off x="2016224" y="2845990"/>
        <a:ext cx="2030015" cy="121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shabnp.inf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630616" cy="338437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 </a:t>
            </a:r>
            <a:r>
              <a:rPr lang="ru-RU" sz="6000" b="1" dirty="0">
                <a:solidFill>
                  <a:srgbClr val="C00000"/>
                </a:solidFill>
              </a:rPr>
              <a:t>И</a:t>
            </a:r>
            <a:r>
              <a:rPr lang="ru-RU" sz="6000" b="1" dirty="0" smtClean="0">
                <a:solidFill>
                  <a:srgbClr val="C00000"/>
                </a:solidFill>
              </a:rPr>
              <a:t>гры и дискуссии на 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6000" b="1" dirty="0" smtClean="0">
                <a:solidFill>
                  <a:srgbClr val="C00000"/>
                </a:solidFill>
              </a:rPr>
              <a:t>занятиях по основам философии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40760" cy="144015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Преподаватель</a:t>
            </a:r>
            <a:r>
              <a:rPr lang="ru-RU" sz="2800" b="1" dirty="0" smtClean="0">
                <a:solidFill>
                  <a:schemeClr val="tx1"/>
                </a:solidFill>
              </a:rPr>
              <a:t> ГБПОУ «Смоленское областное музыкальное училище имени М. И. Глинки» Тарасова Е.Н.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7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1772816"/>
            <a:ext cx="7524824" cy="4353347"/>
          </a:xfrm>
        </p:spPr>
        <p:txBody>
          <a:bodyPr>
            <a:normAutofit lnSpcReduction="10000"/>
          </a:bodyPr>
          <a:lstStyle/>
          <a:p>
            <a:r>
              <a:rPr lang="ru-RU" sz="3200" b="1" dirty="0"/>
              <a:t>В методической литературе игры классифицируют по различным признакам: по целям, по числу участников, по </a:t>
            </a:r>
            <a:r>
              <a:rPr lang="ru-RU" sz="3200" b="1" dirty="0" smtClean="0"/>
              <a:t>функциям, по характеру </a:t>
            </a:r>
            <a:r>
              <a:rPr lang="ru-RU" sz="3200" b="1" dirty="0"/>
              <a:t>отражения </a:t>
            </a:r>
            <a:r>
              <a:rPr lang="ru-RU" sz="3200" b="1" dirty="0" smtClean="0"/>
              <a:t>действительности, степени импровизации участников.</a:t>
            </a:r>
          </a:p>
          <a:p>
            <a:r>
              <a:rPr lang="ru-RU" sz="3200" b="1" dirty="0" smtClean="0"/>
              <a:t>Приведём  несколько примеров классификации.</a:t>
            </a:r>
            <a:endParaRPr lang="ru-RU" sz="3200" b="1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Классификация учебных игр.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1854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305660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Классификация </a:t>
            </a:r>
            <a:r>
              <a:rPr lang="ru-RU" b="1" dirty="0" err="1" smtClean="0"/>
              <a:t>Кучерук</a:t>
            </a:r>
            <a:r>
              <a:rPr lang="ru-RU" b="1" dirty="0" smtClean="0"/>
              <a:t> И.В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81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04660"/>
              </p:ext>
            </p:extLst>
          </p:nvPr>
        </p:nvGraphicFramePr>
        <p:xfrm>
          <a:off x="971600" y="2276872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Деловые игры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9877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321971"/>
              </p:ext>
            </p:extLst>
          </p:nvPr>
        </p:nvGraphicFramePr>
        <p:xfrm>
          <a:off x="827584" y="2204864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Ролевые игры.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69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81603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Неролевые ретроспективные игры.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54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72816"/>
            <a:ext cx="7408333" cy="3450696"/>
          </a:xfrm>
        </p:spPr>
        <p:txBody>
          <a:bodyPr>
            <a:noAutofit/>
          </a:bodyPr>
          <a:lstStyle/>
          <a:p>
            <a:r>
              <a:rPr lang="ru-RU" sz="2800" b="1" dirty="0"/>
              <a:t>Учебные дискуссии принято делить на группы и подгруппы в зависимости от принципов их проведения, задач и направленности обсуждения. При этом главным признаком всех учебных дискуссий является межличностный конфликт, в котором каждый защищает свою позицию, хотя особенно распространены дискуссии на основе групповой работы.</a:t>
            </a:r>
          </a:p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Классификация учебных дискуссий.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1440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781061"/>
              </p:ext>
            </p:extLst>
          </p:nvPr>
        </p:nvGraphicFramePr>
        <p:xfrm>
          <a:off x="611560" y="1916832"/>
          <a:ext cx="766884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252728"/>
          </a:xfrm>
        </p:spPr>
        <p:txBody>
          <a:bodyPr/>
          <a:lstStyle/>
          <a:p>
            <a:r>
              <a:rPr lang="ru-RU" b="1" dirty="0" smtClean="0"/>
              <a:t>Учебные дискуссии.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9757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838" y="11663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</a:t>
            </a:r>
            <a:r>
              <a:rPr lang="ru-RU" b="1" dirty="0" smtClean="0"/>
              <a:t>чебные </a:t>
            </a:r>
            <a:r>
              <a:rPr lang="ru-RU" b="1" dirty="0"/>
              <a:t>дискуссии по формам их </a:t>
            </a:r>
            <a:r>
              <a:rPr lang="ru-RU" b="1" dirty="0" smtClean="0"/>
              <a:t>проведения (Ерохина </a:t>
            </a:r>
            <a:r>
              <a:rPr lang="ru-RU" b="1" dirty="0"/>
              <a:t>М.С</a:t>
            </a:r>
            <a:r>
              <a:rPr lang="ru-RU" b="1" dirty="0" smtClean="0"/>
              <a:t>.). </a:t>
            </a:r>
            <a:endParaRPr lang="ru-RU" b="1" dirty="0"/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540718539"/>
              </p:ext>
            </p:extLst>
          </p:nvPr>
        </p:nvGraphicFramePr>
        <p:xfrm>
          <a:off x="1619672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24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76872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«</a:t>
            </a:r>
            <a:r>
              <a:rPr lang="ru-RU" sz="2800" b="1" dirty="0" smtClean="0"/>
              <a:t>Инструктор»,</a:t>
            </a:r>
            <a:r>
              <a:rPr lang="ru-RU" sz="2800" b="1" dirty="0"/>
              <a:t> </a:t>
            </a:r>
            <a:r>
              <a:rPr lang="ru-RU" sz="2800" b="1" dirty="0" smtClean="0"/>
              <a:t>объясняющий правила </a:t>
            </a:r>
            <a:r>
              <a:rPr lang="ru-RU" sz="2800" b="1" dirty="0"/>
              <a:t>и </a:t>
            </a:r>
            <a:r>
              <a:rPr lang="ru-RU" sz="2800" b="1" dirty="0" smtClean="0"/>
              <a:t>последствия перед началом игры. </a:t>
            </a:r>
          </a:p>
          <a:p>
            <a:r>
              <a:rPr lang="ru-RU" sz="2800" b="1" dirty="0" smtClean="0"/>
              <a:t>«Судья», контролирующий и оценивающий действия участников.</a:t>
            </a:r>
          </a:p>
          <a:p>
            <a:r>
              <a:rPr lang="ru-RU" sz="2800" b="1" dirty="0" smtClean="0"/>
              <a:t>«Тренер», оказывающий помощь по ходу игры.</a:t>
            </a:r>
          </a:p>
          <a:p>
            <a:r>
              <a:rPr lang="ru-RU" sz="2800" b="1" dirty="0" smtClean="0"/>
              <a:t>«Председатель»(ведущий), регулирующий ход игры.</a:t>
            </a:r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Роль педагога в ходе учебной игры, учебной дискуссии.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3364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199" y="1556792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Подготовительный (замысел игры, разработка стратегии, инструктаж).</a:t>
            </a:r>
          </a:p>
          <a:p>
            <a:r>
              <a:rPr lang="ru-RU" sz="3200" b="1" dirty="0" smtClean="0"/>
              <a:t>Вводный (формулирование задач и создание игрового настроя).</a:t>
            </a:r>
          </a:p>
          <a:p>
            <a:r>
              <a:rPr lang="ru-RU" sz="3200" b="1" dirty="0" smtClean="0"/>
              <a:t>Игровой (развёртывание игрового сюжета).</a:t>
            </a:r>
          </a:p>
          <a:p>
            <a:r>
              <a:rPr lang="ru-RU" sz="3200" b="1" dirty="0" smtClean="0"/>
              <a:t>Оценочный (анализ игры, оценка и самооценка, подведение итогов).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 учебной игры.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9342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 </a:t>
            </a:r>
            <a:r>
              <a:rPr lang="ru-RU" b="1" dirty="0"/>
              <a:t>Теория игровой и дискуссионной учебной </a:t>
            </a:r>
            <a:r>
              <a:rPr lang="ru-RU" b="1" dirty="0" smtClean="0"/>
              <a:t>деятельности.</a:t>
            </a:r>
          </a:p>
          <a:p>
            <a:r>
              <a:rPr lang="ru-RU" b="1" dirty="0" smtClean="0"/>
              <a:t>2. Учебные </a:t>
            </a:r>
            <a:r>
              <a:rPr lang="ru-RU" b="1" dirty="0"/>
              <a:t>игры и дискуссии </a:t>
            </a:r>
            <a:r>
              <a:rPr lang="ru-RU" b="1" dirty="0" smtClean="0"/>
              <a:t>на </a:t>
            </a:r>
            <a:r>
              <a:rPr lang="ru-RU" b="1" dirty="0"/>
              <a:t>занятиях по </a:t>
            </a:r>
            <a:r>
              <a:rPr lang="ru-RU" b="1" dirty="0" smtClean="0"/>
              <a:t>основам </a:t>
            </a:r>
            <a:r>
              <a:rPr lang="ru-RU" b="1" dirty="0"/>
              <a:t>философии.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4664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348880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/>
              <a:t>Вводный (организационный): создание проблемной ситуации.</a:t>
            </a:r>
          </a:p>
          <a:p>
            <a:r>
              <a:rPr lang="ru-RU" sz="3200" b="1" dirty="0" smtClean="0"/>
              <a:t>Основной: диалог по поставленной проблеме.</a:t>
            </a:r>
          </a:p>
          <a:p>
            <a:r>
              <a:rPr lang="ru-RU" sz="3200" b="1" dirty="0" smtClean="0"/>
              <a:t>Итоговый: подведение итогов обсуждения, выяснение путей применения результатов</a:t>
            </a:r>
            <a:r>
              <a:rPr lang="ru-RU" b="1" dirty="0" smtClean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 учебной дискуссии.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030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/>
              <a:t>Ц</a:t>
            </a:r>
            <a:r>
              <a:rPr lang="ru-RU" sz="2800" b="1" dirty="0" smtClean="0"/>
              <a:t>елям занятий </a:t>
            </a:r>
            <a:r>
              <a:rPr lang="ru-RU" sz="2800" b="1" dirty="0"/>
              <a:t>по </a:t>
            </a:r>
            <a:r>
              <a:rPr lang="ru-RU" sz="2800" b="1" dirty="0" smtClean="0"/>
              <a:t>основам философии </a:t>
            </a:r>
            <a:r>
              <a:rPr lang="ru-RU" sz="2800" b="1" dirty="0"/>
              <a:t>наиболее  </a:t>
            </a:r>
            <a:r>
              <a:rPr lang="ru-RU" sz="2800" b="1" dirty="0" smtClean="0"/>
              <a:t>соответствуют следующие учебные игры</a:t>
            </a:r>
          </a:p>
          <a:p>
            <a:r>
              <a:rPr lang="ru-RU" sz="2800" b="1" dirty="0"/>
              <a:t>р</a:t>
            </a:r>
            <a:r>
              <a:rPr lang="ru-RU" sz="2800" b="1" dirty="0" smtClean="0"/>
              <a:t>олевая ретроспективная проблемно-дискуссионная игра;</a:t>
            </a:r>
          </a:p>
          <a:p>
            <a:r>
              <a:rPr lang="ru-RU" sz="2800" b="1" dirty="0"/>
              <a:t>р</a:t>
            </a:r>
            <a:r>
              <a:rPr lang="ru-RU" sz="2800" b="1" dirty="0" smtClean="0"/>
              <a:t>олевая ретроспективная театрализованная игра;</a:t>
            </a:r>
          </a:p>
          <a:p>
            <a:r>
              <a:rPr lang="ru-RU" sz="2800" b="1" dirty="0"/>
              <a:t>д</a:t>
            </a:r>
            <a:r>
              <a:rPr lang="ru-RU" sz="2800" b="1" dirty="0" smtClean="0"/>
              <a:t>еловая игра с элементами ретроспективности;</a:t>
            </a:r>
          </a:p>
          <a:p>
            <a:r>
              <a:rPr lang="ru-RU" sz="2800" b="1" dirty="0" smtClean="0"/>
              <a:t>Деловая игра-обсуждение.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Учебные игры на занятиях по основам философии.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859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16832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Из существующих видов учебных дискуссий на занятиях по основам философии приемлемы фактически все. </a:t>
            </a:r>
          </a:p>
          <a:p>
            <a:r>
              <a:rPr lang="ru-RU" sz="2800" b="1" dirty="0" smtClean="0"/>
              <a:t>Эффективны регламентированные дискуссии. </a:t>
            </a:r>
          </a:p>
          <a:p>
            <a:r>
              <a:rPr lang="ru-RU" sz="2800" b="1" dirty="0" smtClean="0"/>
              <a:t>Плодотворными являются дискуссии с элементами игрового моделирования. </a:t>
            </a:r>
          </a:p>
          <a:p>
            <a:r>
              <a:rPr lang="ru-RU" sz="2800" b="1" dirty="0"/>
              <a:t>У</a:t>
            </a:r>
            <a:r>
              <a:rPr lang="ru-RU" sz="2800" b="1" dirty="0" smtClean="0"/>
              <a:t>чебная </a:t>
            </a:r>
            <a:r>
              <a:rPr lang="ru-RU" sz="2800" b="1" dirty="0"/>
              <a:t>дискуссия на </a:t>
            </a:r>
            <a:r>
              <a:rPr lang="ru-RU" sz="2800" b="1" dirty="0" smtClean="0"/>
              <a:t>занятиях по </a:t>
            </a:r>
            <a:r>
              <a:rPr lang="ru-RU" sz="2800" b="1" dirty="0"/>
              <a:t>философии очень часто включает в себя элементы игры.</a:t>
            </a:r>
          </a:p>
          <a:p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Учебные дискуссии на занятиях по основам философии.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0926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16832"/>
            <a:ext cx="7408333" cy="3450696"/>
          </a:xfrm>
        </p:spPr>
        <p:txBody>
          <a:bodyPr>
            <a:noAutofit/>
          </a:bodyPr>
          <a:lstStyle/>
          <a:p>
            <a:r>
              <a:rPr lang="ru-RU" sz="3200" b="1" dirty="0"/>
              <a:t>Анализ возможных для использования  </a:t>
            </a:r>
            <a:r>
              <a:rPr lang="ru-RU" sz="3200" b="1" dirty="0" smtClean="0"/>
              <a:t>при изучении </a:t>
            </a:r>
            <a:r>
              <a:rPr lang="ru-RU" sz="3200" b="1" dirty="0"/>
              <a:t>философии форм игровых и дискуссионных </a:t>
            </a:r>
            <a:r>
              <a:rPr lang="ru-RU" sz="3200" b="1" dirty="0" smtClean="0"/>
              <a:t>занятий и опыт  их проведения </a:t>
            </a:r>
            <a:r>
              <a:rPr lang="ru-RU" sz="3200" b="1" dirty="0"/>
              <a:t>позволяет сделать вывод об их тесной  </a:t>
            </a:r>
            <a:r>
              <a:rPr lang="ru-RU" sz="3200" b="1" dirty="0" smtClean="0"/>
              <a:t>взаимосвязи, взаимодействии, взаимопроникновении и даже слиянии. </a:t>
            </a:r>
            <a:endParaRPr lang="ru-RU" sz="3200" b="1" dirty="0"/>
          </a:p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3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349753"/>
              </p:ext>
            </p:extLst>
          </p:nvPr>
        </p:nvGraphicFramePr>
        <p:xfrm>
          <a:off x="539552" y="1556792"/>
          <a:ext cx="8208912" cy="5137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11811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занятия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учебной игры/дискуссии</a:t>
                      </a:r>
                      <a:endParaRPr lang="ru-RU" dirty="0"/>
                    </a:p>
                  </a:txBody>
                  <a:tcPr/>
                </a:tc>
              </a:tr>
              <a:tr h="511811">
                <a:tc>
                  <a:txBody>
                    <a:bodyPr/>
                    <a:lstStyle/>
                    <a:p>
                      <a:r>
                        <a:rPr lang="ru-RU" dirty="0" smtClean="0"/>
                        <a:t>Введение в философию.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«Основной вопрос философии»</a:t>
                      </a:r>
                      <a:endParaRPr lang="ru-RU" dirty="0"/>
                    </a:p>
                  </a:txBody>
                  <a:tcPr/>
                </a:tc>
              </a:tr>
              <a:tr h="511811">
                <a:tc>
                  <a:txBody>
                    <a:bodyPr/>
                    <a:lstStyle/>
                    <a:p>
                      <a:r>
                        <a:rPr lang="ru-RU" dirty="0" smtClean="0"/>
                        <a:t>Философия Древнего мира.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«Симпозиум древних философов»</a:t>
                      </a:r>
                      <a:endParaRPr lang="ru-RU" dirty="0"/>
                    </a:p>
                  </a:txBody>
                  <a:tcPr/>
                </a:tc>
              </a:tr>
              <a:tr h="511811">
                <a:tc>
                  <a:txBody>
                    <a:bodyPr/>
                    <a:lstStyle/>
                    <a:p>
                      <a:r>
                        <a:rPr lang="ru-RU" dirty="0" smtClean="0"/>
                        <a:t>Философия средних веков и Возрождения.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«Философский собор»</a:t>
                      </a:r>
                      <a:endParaRPr lang="ru-RU" dirty="0"/>
                    </a:p>
                  </a:txBody>
                  <a:tcPr/>
                </a:tc>
              </a:tr>
              <a:tr h="731158">
                <a:tc>
                  <a:txBody>
                    <a:bodyPr/>
                    <a:lstStyle/>
                    <a:p>
                      <a:r>
                        <a:rPr lang="ru-RU" dirty="0" smtClean="0"/>
                        <a:t>Философия раннего Нового времени и Просвещения.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Научная конференция «Наука и общество 17 – 18 веков»</a:t>
                      </a:r>
                      <a:endParaRPr lang="ru-RU" dirty="0"/>
                    </a:p>
                  </a:txBody>
                  <a:tcPr/>
                </a:tc>
              </a:tr>
              <a:tr h="511811">
                <a:tc>
                  <a:txBody>
                    <a:bodyPr/>
                    <a:lstStyle/>
                    <a:p>
                      <a:r>
                        <a:rPr lang="ru-RU" dirty="0" smtClean="0"/>
                        <a:t>Немецкая классическая философия и марксизм.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«Коллоквиум немецких философов»</a:t>
                      </a:r>
                      <a:endParaRPr lang="ru-RU" dirty="0"/>
                    </a:p>
                  </a:txBody>
                  <a:tcPr/>
                </a:tc>
              </a:tr>
              <a:tr h="511811">
                <a:tc>
                  <a:txBody>
                    <a:bodyPr/>
                    <a:lstStyle/>
                    <a:p>
                      <a:r>
                        <a:rPr lang="ru-RU" dirty="0" smtClean="0"/>
                        <a:t>Западная философия Новейшего времени.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«Круглый стол философов Новейшего времени»</a:t>
                      </a:r>
                      <a:endParaRPr lang="ru-RU" dirty="0"/>
                    </a:p>
                  </a:txBody>
                  <a:tcPr/>
                </a:tc>
              </a:tr>
              <a:tr h="950506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Русская философская мысль.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«Исторический путь и предназначение России  в трудах русских философов»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Варианты занятий по основам философии с использованием учебных игр и дискуссий.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796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04664"/>
            <a:ext cx="7920880" cy="5904656"/>
          </a:xfrm>
        </p:spPr>
        <p:txBody>
          <a:bodyPr>
            <a:noAutofit/>
          </a:bodyPr>
          <a:lstStyle/>
          <a:p>
            <a:r>
              <a:rPr lang="ru-RU" sz="2400" b="1" dirty="0"/>
              <a:t>Общий анализ </a:t>
            </a:r>
            <a:r>
              <a:rPr lang="ru-RU" sz="2400" b="1" dirty="0" smtClean="0"/>
              <a:t>методик и опыт </a:t>
            </a:r>
            <a:r>
              <a:rPr lang="ru-RU" sz="2400" b="1" dirty="0"/>
              <a:t>подготовки и проведения учебных игр и </a:t>
            </a:r>
            <a:r>
              <a:rPr lang="ru-RU" sz="2400" b="1" dirty="0" smtClean="0"/>
              <a:t>дискуссий </a:t>
            </a:r>
            <a:r>
              <a:rPr lang="ru-RU" sz="2400" b="1" dirty="0" smtClean="0"/>
              <a:t>говорят  </a:t>
            </a:r>
            <a:r>
              <a:rPr lang="ru-RU" sz="2400" b="1" dirty="0"/>
              <a:t>о том, что эти виды учебных занятий стимулируют активное участие в познавательном процессе самих учащихся, делают их «главными героями» урока, заставляют самостоятельно добывать знания. При этом роль преподавателя состоит в том, чтобы ненавязчиво, но неуклонно направлять </a:t>
            </a:r>
            <a:r>
              <a:rPr lang="ru-RU" sz="2400" b="1" dirty="0" smtClean="0"/>
              <a:t>студентов </a:t>
            </a:r>
            <a:r>
              <a:rPr lang="ru-RU" sz="2400" b="1" dirty="0"/>
              <a:t>по пути  освоения новых знаний, приобщать к социальному опыту. Процесс обучения в таком случае становится  действительно двусторонним, причём внешне ведущей его стороной представляются учащиеся. Достижение подобного эффекта и есть задача развивающего обучения, с одной стороны, и свидетельство педагогического мастерства с другой.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870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052736"/>
            <a:ext cx="7408333" cy="568863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</a:t>
            </a:r>
            <a:r>
              <a:rPr lang="ru-RU" b="1" dirty="0"/>
              <a:t>.       Внимательно изучи рекомендованную </a:t>
            </a:r>
            <a:r>
              <a:rPr lang="ru-RU" b="1" dirty="0" smtClean="0"/>
              <a:t>литературу, </a:t>
            </a:r>
            <a:r>
              <a:rPr lang="ru-RU" b="1" dirty="0"/>
              <a:t>проанализируй ее, выбери необходимый материал.</a:t>
            </a:r>
          </a:p>
          <a:p>
            <a:r>
              <a:rPr lang="ru-RU" b="1" dirty="0"/>
              <a:t>2.       Рассмотри иллюстрации в учебнике и иных источниках, обратив внимание на внешний облик людей и окружающие предметы обстановки и быта.</a:t>
            </a:r>
          </a:p>
          <a:p>
            <a:r>
              <a:rPr lang="ru-RU" b="1" dirty="0"/>
              <a:t>3.       Представь внешний облик человека, чью роль тебе предстоит исполнять, мысленно составь его биографию, надели чертами характера.</a:t>
            </a:r>
          </a:p>
          <a:p>
            <a:r>
              <a:rPr lang="ru-RU" b="1" dirty="0"/>
              <a:t>4.    Зная принадлежность данного человека к определенной общественной группе, классу, его роду занятий, определенному периоду времени, попытайся понять, что могло его волновать и какие чувства </a:t>
            </a:r>
            <a:r>
              <a:rPr lang="ru-RU" b="1" dirty="0" smtClean="0"/>
              <a:t>он мог испытывать.</a:t>
            </a:r>
            <a:endParaRPr lang="ru-RU" b="1" dirty="0"/>
          </a:p>
          <a:p>
            <a:r>
              <a:rPr lang="ru-RU" b="1" dirty="0"/>
              <a:t>5.       Сопоставив внешний облик и внутренний мир своего героя, составь небольшой рассказ от его имени.</a:t>
            </a:r>
          </a:p>
          <a:p>
            <a:r>
              <a:rPr lang="ru-RU" b="1" dirty="0"/>
              <a:t>6.    Для придания рассказу большей достоверности включи в рассказ общеупотребительные слова и выражения того времени, героем которого был данный человек.</a:t>
            </a:r>
          </a:p>
          <a:p>
            <a:r>
              <a:rPr lang="ru-RU" b="1" dirty="0"/>
              <a:t>7.       Предположи, какие вопросы могут возникнуть у других участников игры к твоему герою и попытайся подготовить ответы на них.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ПАМЯТКА </a:t>
            </a:r>
            <a:r>
              <a:rPr lang="ru-RU" sz="2800" b="1" dirty="0"/>
              <a:t>УЧАСТНИКУ </a:t>
            </a:r>
            <a:r>
              <a:rPr lang="ru-RU" sz="2800" b="1" dirty="0" smtClean="0"/>
              <a:t>РОЛЕВОЙ</a:t>
            </a:r>
            <a:r>
              <a:rPr lang="ru-RU" sz="2800" b="1" dirty="0"/>
              <a:t> </a:t>
            </a:r>
            <a:r>
              <a:rPr lang="ru-RU" sz="2800" b="1" dirty="0" smtClean="0"/>
              <a:t>ИГРЫ</a:t>
            </a:r>
            <a:br>
              <a:rPr lang="ru-RU" sz="2800" b="1" dirty="0" smtClean="0"/>
            </a:br>
            <a:r>
              <a:rPr lang="ru-RU" sz="2800" b="1" dirty="0" smtClean="0"/>
              <a:t>(</a:t>
            </a:r>
            <a:r>
              <a:rPr lang="ru-RU" sz="2800" b="1" dirty="0" err="1" smtClean="0"/>
              <a:t>Кучерук</a:t>
            </a:r>
            <a:r>
              <a:rPr lang="ru-RU" sz="2800" b="1" dirty="0" smtClean="0"/>
              <a:t> И.В.)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49590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268760"/>
            <a:ext cx="8640960" cy="5400600"/>
          </a:xfrm>
        </p:spPr>
        <p:txBody>
          <a:bodyPr>
            <a:normAutofit/>
          </a:bodyPr>
          <a:lstStyle/>
          <a:p>
            <a:r>
              <a:rPr lang="ru-RU" b="1" dirty="0"/>
              <a:t>1</a:t>
            </a:r>
            <a:r>
              <a:rPr lang="ru-RU" b="1" dirty="0" smtClean="0"/>
              <a:t>. Осознай</a:t>
            </a:r>
            <a:r>
              <a:rPr lang="ru-RU" b="1" dirty="0"/>
              <a:t>, в чем состоит задача игровой ситуации.</a:t>
            </a:r>
          </a:p>
          <a:p>
            <a:r>
              <a:rPr lang="ru-RU" b="1" dirty="0"/>
              <a:t>2. </a:t>
            </a:r>
            <a:r>
              <a:rPr lang="ru-RU" b="1" dirty="0" smtClean="0"/>
              <a:t>Поверь </a:t>
            </a:r>
            <a:r>
              <a:rPr lang="ru-RU" b="1" dirty="0"/>
              <a:t>в то, что происходит в данной ситуации.</a:t>
            </a:r>
          </a:p>
          <a:p>
            <a:r>
              <a:rPr lang="ru-RU" b="1" dirty="0"/>
              <a:t>3. </a:t>
            </a:r>
            <a:r>
              <a:rPr lang="ru-RU" b="1" dirty="0" smtClean="0"/>
              <a:t>Выбери </a:t>
            </a:r>
            <a:r>
              <a:rPr lang="ru-RU" b="1" dirty="0"/>
              <a:t>свою роль, степень участия в игре, исходя из </a:t>
            </a:r>
            <a:r>
              <a:rPr lang="ru-RU" b="1" dirty="0" smtClean="0"/>
              <a:t>  своего </a:t>
            </a:r>
            <a:r>
              <a:rPr lang="ru-RU" b="1" dirty="0"/>
              <a:t>опыта, способностей, характера и интересов.</a:t>
            </a:r>
          </a:p>
          <a:p>
            <a:r>
              <a:rPr lang="ru-RU" b="1" dirty="0"/>
              <a:t>4. </a:t>
            </a:r>
            <a:r>
              <a:rPr lang="ru-RU" b="1" dirty="0" smtClean="0"/>
              <a:t>Тщательно </a:t>
            </a:r>
            <a:r>
              <a:rPr lang="ru-RU" b="1" dirty="0"/>
              <a:t>готовься к игре, включая свои выступления.</a:t>
            </a:r>
          </a:p>
          <a:p>
            <a:r>
              <a:rPr lang="ru-RU" b="1" dirty="0"/>
              <a:t>5. </a:t>
            </a:r>
            <a:r>
              <a:rPr lang="ru-RU" b="1" dirty="0" smtClean="0"/>
              <a:t>Почувствуй </a:t>
            </a:r>
            <a:r>
              <a:rPr lang="ru-RU" b="1" dirty="0"/>
              <a:t>своих партнеров по игре, не перебивай, внимательно прислушивайся к их выступлениям, адекватно реагируй на них.</a:t>
            </a:r>
          </a:p>
          <a:p>
            <a:r>
              <a:rPr lang="ru-RU" b="1" dirty="0"/>
              <a:t>6. </a:t>
            </a:r>
            <a:r>
              <a:rPr lang="ru-RU" b="1" dirty="0" smtClean="0"/>
              <a:t>Подчиняйся </a:t>
            </a:r>
            <a:r>
              <a:rPr lang="ru-RU" b="1" dirty="0"/>
              <a:t>законам игры и обязательно выполняй ее правила.</a:t>
            </a:r>
          </a:p>
          <a:p>
            <a:r>
              <a:rPr lang="ru-RU" b="1" dirty="0"/>
              <a:t>7.  </a:t>
            </a:r>
            <a:r>
              <a:rPr lang="ru-RU" b="1" dirty="0" smtClean="0"/>
              <a:t>Участвуй </a:t>
            </a:r>
            <a:r>
              <a:rPr lang="ru-RU" b="1" dirty="0"/>
              <a:t>в подведении итогов игры, поставь себе оценку.</a:t>
            </a:r>
          </a:p>
          <a:p>
            <a:r>
              <a:rPr lang="ru-RU" b="1" dirty="0"/>
              <a:t>8. </a:t>
            </a:r>
            <a:r>
              <a:rPr lang="ru-RU" b="1" dirty="0" smtClean="0"/>
              <a:t> </a:t>
            </a:r>
            <a:r>
              <a:rPr lang="ru-RU" b="1" dirty="0"/>
              <a:t>Оцени проигранную ситуацию с точки зрения соответствия исторической реальности.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/>
          </a:bodyPr>
          <a:lstStyle/>
          <a:p>
            <a:r>
              <a:rPr lang="ru-RU" sz="2800" b="1" dirty="0"/>
              <a:t>ПАМЯТКА УЧАСТНИКУ ЛЮБОЙ ИСТОРИЧЕСКОЙ ИГРЫ</a:t>
            </a:r>
          </a:p>
        </p:txBody>
      </p:sp>
    </p:spTree>
    <p:extLst>
      <p:ext uri="{BB962C8B-B14F-4D97-AF65-F5344CB8AC3E}">
        <p14:creationId xmlns:p14="http://schemas.microsoft.com/office/powerpoint/2010/main" val="24246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6584"/>
          </a:xfrm>
        </p:spPr>
        <p:txBody>
          <a:bodyPr/>
          <a:lstStyle/>
          <a:p>
            <a:r>
              <a:rPr lang="ru-RU" b="1" dirty="0"/>
              <a:t>1.    Ясна ли была цель игры и твоя роль.</a:t>
            </a:r>
          </a:p>
          <a:p>
            <a:r>
              <a:rPr lang="ru-RU" b="1" dirty="0"/>
              <a:t>2.    Сумел ли ведущий добиться игрового состояния.</a:t>
            </a:r>
          </a:p>
          <a:p>
            <a:r>
              <a:rPr lang="ru-RU" b="1" dirty="0"/>
              <a:t>3.    Оцени ведущего с точки зрения владения материалом, приемами игры, стиля общения.</a:t>
            </a:r>
          </a:p>
          <a:p>
            <a:r>
              <a:rPr lang="ru-RU" b="1" dirty="0"/>
              <a:t>4.    </a:t>
            </a:r>
            <a:r>
              <a:rPr lang="ru-RU" b="1" dirty="0" smtClean="0"/>
              <a:t>Оправдала </a:t>
            </a:r>
            <a:r>
              <a:rPr lang="ru-RU" b="1" dirty="0"/>
              <a:t>ли игра твои ожидания.</a:t>
            </a:r>
          </a:p>
          <a:p>
            <a:r>
              <a:rPr lang="ru-RU" b="1" dirty="0"/>
              <a:t>5.    Что показалось наиболее интересным и запомнилось.</a:t>
            </a:r>
          </a:p>
          <a:p>
            <a:r>
              <a:rPr lang="ru-RU" b="1" dirty="0"/>
              <a:t>6.    </a:t>
            </a:r>
            <a:r>
              <a:rPr lang="ru-RU" b="1" dirty="0" smtClean="0"/>
              <a:t>Появилось </a:t>
            </a:r>
            <a:r>
              <a:rPr lang="ru-RU" b="1" dirty="0"/>
              <a:t>желание узнать больше об эпохе.</a:t>
            </a:r>
          </a:p>
          <a:p>
            <a:r>
              <a:rPr lang="ru-RU" b="1" dirty="0"/>
              <a:t>7.    Хотел бы ты еще участвовать в игре.</a:t>
            </a:r>
          </a:p>
          <a:p>
            <a:r>
              <a:rPr lang="ru-RU" b="1" dirty="0"/>
              <a:t>8.    Твои предложения: как сделать данную игру более интересной.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КАРТОЧКА ОЦЕНКИ РЕЗУЛЬТАТИВНОСТИ ИГРЫ</a:t>
            </a:r>
          </a:p>
        </p:txBody>
      </p:sp>
    </p:spTree>
    <p:extLst>
      <p:ext uri="{BB962C8B-B14F-4D97-AF65-F5344CB8AC3E}">
        <p14:creationId xmlns:p14="http://schemas.microsoft.com/office/powerpoint/2010/main" val="160240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124744"/>
            <a:ext cx="8784976" cy="554461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1.    </a:t>
            </a:r>
            <a:r>
              <a:rPr lang="ru-RU" b="1" dirty="0"/>
              <a:t>Прежде чем выступать, определи четко свою позицию.</a:t>
            </a:r>
          </a:p>
          <a:p>
            <a:r>
              <a:rPr lang="ru-RU" b="1" dirty="0"/>
              <a:t>2.    </a:t>
            </a:r>
            <a:r>
              <a:rPr lang="ru-RU" b="1" dirty="0" smtClean="0"/>
              <a:t>Проверь</a:t>
            </a:r>
            <a:r>
              <a:rPr lang="ru-RU" b="1" dirty="0"/>
              <a:t>, правильно ли ты понимаешь суть проблемы.</a:t>
            </a:r>
          </a:p>
          <a:p>
            <a:r>
              <a:rPr lang="ru-RU" b="1" dirty="0"/>
              <a:t>3.   </a:t>
            </a:r>
            <a:r>
              <a:rPr lang="ru-RU" b="1" dirty="0" smtClean="0"/>
              <a:t> </a:t>
            </a:r>
            <a:r>
              <a:rPr lang="ru-RU" b="1" dirty="0"/>
              <a:t>Внимательно выслушивай оппонента, затем уже излагай свою точку зрения.</a:t>
            </a:r>
          </a:p>
          <a:p>
            <a:r>
              <a:rPr lang="ru-RU" b="1" dirty="0"/>
              <a:t>4.    Помни, что лучшим способом доказательства или опровержения являются бесспорные факты.</a:t>
            </a:r>
          </a:p>
          <a:p>
            <a:r>
              <a:rPr lang="ru-RU" b="1" dirty="0"/>
              <a:t>5.    Не забывай, что лучшим способом убедить противника является четкая аргументация и безупречная логика.</a:t>
            </a:r>
          </a:p>
          <a:p>
            <a:r>
              <a:rPr lang="ru-RU" b="1" dirty="0"/>
              <a:t>6.    </a:t>
            </a:r>
            <a:r>
              <a:rPr lang="ru-RU" b="1" dirty="0" smtClean="0"/>
              <a:t>Спорь </a:t>
            </a:r>
            <a:r>
              <a:rPr lang="ru-RU" b="1" dirty="0"/>
              <a:t>честно и искренне, не искажай мыслей и слов своих оппонентов.</a:t>
            </a:r>
          </a:p>
          <a:p>
            <a:r>
              <a:rPr lang="ru-RU" b="1" dirty="0"/>
              <a:t>7.    Говори ясно, точно, просто, отчетливо и своими словами, а не по "бумажке".</a:t>
            </a:r>
          </a:p>
          <a:p>
            <a:r>
              <a:rPr lang="ru-RU" b="1" dirty="0"/>
              <a:t>8.    Имей мужество признать правоту оппонента, если ты оказался не прав.</a:t>
            </a:r>
          </a:p>
          <a:p>
            <a:r>
              <a:rPr lang="ru-RU" b="1" dirty="0"/>
              <a:t>9.     </a:t>
            </a:r>
            <a:r>
              <a:rPr lang="ru-RU" b="1" dirty="0" smtClean="0"/>
              <a:t>Никогда </a:t>
            </a:r>
            <a:r>
              <a:rPr lang="ru-RU" b="1" dirty="0"/>
              <a:t>не навешивай "ярлыков" и не допускай уничижительных высказываний, перепалок, высмеивания.</a:t>
            </a:r>
          </a:p>
          <a:p>
            <a:r>
              <a:rPr lang="ru-RU" b="1" dirty="0"/>
              <a:t>10.    </a:t>
            </a:r>
            <a:r>
              <a:rPr lang="ru-RU" b="1" dirty="0" smtClean="0"/>
              <a:t>Заканчивая </a:t>
            </a:r>
            <a:r>
              <a:rPr lang="ru-RU" b="1" dirty="0"/>
              <a:t>свое выступление, подведи итоги и сформулируй выводы.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936104"/>
          </a:xfrm>
        </p:spPr>
        <p:txBody>
          <a:bodyPr>
            <a:noAutofit/>
          </a:bodyPr>
          <a:lstStyle/>
          <a:p>
            <a:r>
              <a:rPr lang="ru-RU" sz="3200" b="1" dirty="0"/>
              <a:t>ПАМЯТКА </a:t>
            </a:r>
            <a:r>
              <a:rPr lang="ru-RU" sz="3200" b="1" dirty="0" smtClean="0"/>
              <a:t>УЧАСТНИКУ </a:t>
            </a:r>
            <a:r>
              <a:rPr lang="ru-RU" sz="3200" b="1" dirty="0"/>
              <a:t>ДИСКУССИИ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3598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649491"/>
          </a:xfrm>
        </p:spPr>
        <p:txBody>
          <a:bodyPr>
            <a:normAutofit/>
          </a:bodyPr>
          <a:lstStyle/>
          <a:p>
            <a:r>
              <a:rPr lang="ru-RU" sz="3200" b="1" dirty="0"/>
              <a:t>Игра – это одна из самых древних форм </a:t>
            </a:r>
            <a:r>
              <a:rPr lang="ru-RU" sz="3200" b="1" dirty="0" smtClean="0"/>
              <a:t>обучения, заложенная </a:t>
            </a:r>
            <a:r>
              <a:rPr lang="ru-RU" sz="3200" b="1" dirty="0"/>
              <a:t>в человеке самой </a:t>
            </a:r>
            <a:r>
              <a:rPr lang="ru-RU" sz="3200" b="1" dirty="0" smtClean="0"/>
              <a:t>природой.</a:t>
            </a:r>
          </a:p>
          <a:p>
            <a:r>
              <a:rPr lang="ru-RU" sz="3200" b="1" dirty="0"/>
              <a:t>Дидактическая игра, специально создаваемая для целей обучения, появилась в Х</a:t>
            </a:r>
            <a:r>
              <a:rPr lang="en-US" sz="3200" b="1" dirty="0"/>
              <a:t>I</a:t>
            </a:r>
            <a:r>
              <a:rPr lang="ru-RU" sz="3200" b="1" dirty="0"/>
              <a:t>Х веке</a:t>
            </a:r>
            <a:r>
              <a:rPr lang="ru-RU" sz="3200" b="1" dirty="0" smtClean="0"/>
              <a:t>.</a:t>
            </a:r>
          </a:p>
          <a:p>
            <a:r>
              <a:rPr lang="ru-RU" sz="3200" b="1" dirty="0"/>
              <a:t>В нашей стране использование в обучении игр и дискуссий началось в период первых шагов советской </a:t>
            </a:r>
            <a:r>
              <a:rPr lang="ru-RU" sz="3200" b="1" dirty="0" smtClean="0"/>
              <a:t>власти.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8353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256584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/>
              <a:t>1.    Нельзя критиковать людей, только их идеи.</a:t>
            </a:r>
          </a:p>
          <a:p>
            <a:r>
              <a:rPr lang="ru-RU" sz="2600" b="1" dirty="0"/>
              <a:t>2.    Цель дискуссии не в определении победителя, а в консенсусе.</a:t>
            </a:r>
          </a:p>
          <a:p>
            <a:r>
              <a:rPr lang="ru-RU" sz="2600" b="1" dirty="0"/>
              <a:t>3.    Все участники должны быть вовлечены в дискуссию.</a:t>
            </a:r>
          </a:p>
          <a:p>
            <a:r>
              <a:rPr lang="ru-RU" sz="2600" b="1" dirty="0"/>
              <a:t>4.   </a:t>
            </a:r>
            <a:r>
              <a:rPr lang="ru-RU" sz="2600" b="1" dirty="0" smtClean="0"/>
              <a:t> </a:t>
            </a:r>
            <a:r>
              <a:rPr lang="ru-RU" sz="2600" b="1" dirty="0"/>
              <a:t>Выступления должны проходить организованно, с разрешения ведущего.</a:t>
            </a:r>
          </a:p>
          <a:p>
            <a:r>
              <a:rPr lang="ru-RU" sz="2600" b="1" dirty="0"/>
              <a:t>5.    Каждый участник должен иметь право и возможность высказаться.</a:t>
            </a:r>
          </a:p>
          <a:p>
            <a:r>
              <a:rPr lang="ru-RU" sz="2600" b="1" dirty="0"/>
              <a:t>6.    </a:t>
            </a:r>
            <a:r>
              <a:rPr lang="ru-RU" sz="2600" b="1" dirty="0" smtClean="0"/>
              <a:t>Обсуждению </a:t>
            </a:r>
            <a:r>
              <a:rPr lang="ru-RU" sz="2600" b="1" dirty="0"/>
              <a:t>подлежат все без исключения позиции.</a:t>
            </a:r>
          </a:p>
          <a:p>
            <a:r>
              <a:rPr lang="ru-RU" sz="2600" b="1" dirty="0"/>
              <a:t>7.    В процессе дискуссии участники могут изменить свою позицию под воздействием фактов и аргументов.</a:t>
            </a:r>
          </a:p>
          <a:p>
            <a:r>
              <a:rPr lang="ru-RU" sz="2600" b="1" dirty="0"/>
              <a:t>8.    </a:t>
            </a:r>
            <a:r>
              <a:rPr lang="ru-RU" sz="2600" b="1" dirty="0" smtClean="0"/>
              <a:t>Подведение </a:t>
            </a:r>
            <a:r>
              <a:rPr lang="ru-RU" sz="2600" b="1" dirty="0"/>
              <a:t>промежуточных и конечных итогов необходимо.</a:t>
            </a:r>
          </a:p>
          <a:p>
            <a:r>
              <a:rPr lang="ru-RU" sz="2600" b="1" dirty="0"/>
              <a:t>  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Правила ведения дискуссии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684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r>
              <a:rPr lang="ru-RU" sz="2800" dirty="0"/>
              <a:t>1.http://www.bibliofond.ru/</a:t>
            </a:r>
            <a:r>
              <a:rPr lang="ru-RU" sz="2800" dirty="0" err="1"/>
              <a:t>view.aspx?id</a:t>
            </a:r>
            <a:r>
              <a:rPr lang="ru-RU" sz="2800" dirty="0"/>
              <a:t>=103677.</a:t>
            </a:r>
          </a:p>
          <a:p>
            <a:r>
              <a:rPr lang="ru-RU" sz="2800" dirty="0"/>
              <a:t>2.http://dic.academic.ru/</a:t>
            </a:r>
            <a:r>
              <a:rPr lang="ru-RU" sz="2800" dirty="0" err="1"/>
              <a:t>dic.nsf</a:t>
            </a:r>
            <a:r>
              <a:rPr lang="ru-RU" sz="2800" dirty="0"/>
              <a:t>/</a:t>
            </a:r>
            <a:r>
              <a:rPr lang="ru-RU" sz="2800" dirty="0" err="1"/>
              <a:t>ruwiki</a:t>
            </a:r>
            <a:r>
              <a:rPr lang="ru-RU" sz="2800" dirty="0"/>
              <a:t>/28636</a:t>
            </a:r>
          </a:p>
          <a:p>
            <a:r>
              <a:rPr lang="ru-RU" sz="2800" dirty="0"/>
              <a:t>3.</a:t>
            </a:r>
            <a:r>
              <a:rPr lang="ru-RU" sz="2800" dirty="0">
                <a:hlinkClick r:id="rId2"/>
              </a:rPr>
              <a:t>http://www.vashabnp.info/</a:t>
            </a:r>
            <a:r>
              <a:rPr lang="ru-RU" sz="2800" dirty="0"/>
              <a:t> </a:t>
            </a:r>
          </a:p>
          <a:p>
            <a:r>
              <a:rPr lang="ru-RU" sz="2800" dirty="0"/>
              <a:t>4.http://infourok.ru/statya-metod-diskussii-s-sisteme-interaktivnogo-obucheniyana-obscherossiyskuyu-konferenciyu-436999.html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Интернет ресурсы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5119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b="1" dirty="0"/>
              <a:t>И</a:t>
            </a:r>
            <a:r>
              <a:rPr lang="ru-RU" sz="3200" b="1" dirty="0" smtClean="0"/>
              <a:t>нтерес </a:t>
            </a:r>
            <a:r>
              <a:rPr lang="ru-RU" sz="3200" b="1" dirty="0"/>
              <a:t>к игровому и дискуссионному обучению </a:t>
            </a:r>
            <a:r>
              <a:rPr lang="ru-RU" sz="3200" b="1" dirty="0" smtClean="0"/>
              <a:t>возобновляется </a:t>
            </a:r>
            <a:r>
              <a:rPr lang="ru-RU" sz="3200" b="1" dirty="0"/>
              <a:t>в конце ХХ </a:t>
            </a:r>
            <a:r>
              <a:rPr lang="ru-RU" sz="3200" b="1" dirty="0" smtClean="0"/>
              <a:t>столетия. </a:t>
            </a:r>
            <a:r>
              <a:rPr lang="ru-RU" sz="3200" b="1" dirty="0"/>
              <a:t>Новые социальные условия стали </a:t>
            </a:r>
            <a:r>
              <a:rPr lang="ru-RU" sz="3200" b="1" dirty="0" smtClean="0"/>
              <a:t>благоприятной средой </a:t>
            </a:r>
            <a:r>
              <a:rPr lang="ru-RU" sz="3200" b="1" dirty="0"/>
              <a:t>для развивающих форм обучения, каковыми и являются учебная игра и дискуссия, более того, сделали их социально </a:t>
            </a:r>
            <a:r>
              <a:rPr lang="ru-RU" sz="3200" b="1" dirty="0" smtClean="0"/>
              <a:t>востребованными.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0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88840"/>
            <a:ext cx="7408333" cy="3450696"/>
          </a:xfrm>
        </p:spPr>
        <p:txBody>
          <a:bodyPr>
            <a:noAutofit/>
          </a:bodyPr>
          <a:lstStyle/>
          <a:p>
            <a:r>
              <a:rPr lang="ru-RU" sz="3200" b="1" dirty="0"/>
              <a:t>Дидактическая игра – это занимательная для субъекта учебная деятельность в условных ситуациях</a:t>
            </a:r>
            <a:r>
              <a:rPr lang="ru-RU" sz="3200" b="1" dirty="0" smtClean="0"/>
              <a:t>, </a:t>
            </a:r>
            <a:r>
              <a:rPr lang="ru-RU" sz="3200" b="1" dirty="0"/>
              <a:t>направленная на формирование </a:t>
            </a:r>
            <a:r>
              <a:rPr lang="ru-RU" sz="3200" b="1" dirty="0" smtClean="0"/>
              <a:t>необходимых компетенций. Развитии </a:t>
            </a:r>
            <a:r>
              <a:rPr lang="ru-RU" sz="3200" b="1" dirty="0"/>
              <a:t>личности </a:t>
            </a:r>
            <a:r>
              <a:rPr lang="ru-RU" sz="3200" b="1" dirty="0" smtClean="0"/>
              <a:t>учащегося происходит через его активность </a:t>
            </a:r>
            <a:r>
              <a:rPr lang="ru-RU" sz="3200" b="1" dirty="0"/>
              <a:t>и без внешнего принуждения.  </a:t>
            </a:r>
          </a:p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81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7624357" cy="4608512"/>
          </a:xfrm>
        </p:spPr>
        <p:txBody>
          <a:bodyPr>
            <a:noAutofit/>
          </a:bodyPr>
          <a:lstStyle/>
          <a:p>
            <a:r>
              <a:rPr lang="ru-RU" sz="2800" b="1" dirty="0"/>
              <a:t>Учебная </a:t>
            </a:r>
            <a:r>
              <a:rPr lang="ru-RU" sz="2800" b="1" dirty="0" smtClean="0"/>
              <a:t>дискуссия -  это всестороннее </a:t>
            </a:r>
            <a:r>
              <a:rPr lang="ru-RU" sz="2800" b="1" dirty="0"/>
              <a:t>исследованием </a:t>
            </a:r>
            <a:r>
              <a:rPr lang="ru-RU" sz="2800" b="1" dirty="0" smtClean="0"/>
              <a:t>изучаемой проблемы с целью выявления </a:t>
            </a:r>
            <a:r>
              <a:rPr lang="ru-RU" sz="2800" b="1" dirty="0"/>
              <a:t>оптимального способа </a:t>
            </a:r>
            <a:r>
              <a:rPr lang="ru-RU" sz="2800" b="1" dirty="0" smtClean="0"/>
              <a:t>её решения. </a:t>
            </a:r>
            <a:r>
              <a:rPr lang="ru-RU" sz="2800" b="1" dirty="0"/>
              <a:t>Учебная дискуссия способствует формированию собственных </a:t>
            </a:r>
            <a:r>
              <a:rPr lang="ru-RU" sz="2800" b="1" dirty="0" smtClean="0"/>
              <a:t>взглядов </a:t>
            </a:r>
            <a:r>
              <a:rPr lang="ru-RU" sz="2800" b="1" dirty="0"/>
              <a:t>по рассматриваемому вопросу</a:t>
            </a:r>
            <a:r>
              <a:rPr lang="ru-RU" sz="2800" b="1" dirty="0" smtClean="0"/>
              <a:t>, формирует </a:t>
            </a:r>
            <a:r>
              <a:rPr lang="ru-RU" sz="2800" b="1" dirty="0"/>
              <a:t>мировоззрение, с одной стороны, и учит пониманию чужой индивидуальности, развивает навыки социального и межличностного общения, с другой стороны.</a:t>
            </a:r>
          </a:p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147248" cy="3993307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/>
              <a:t>Созданию </a:t>
            </a:r>
            <a:r>
              <a:rPr lang="ru-RU" sz="3200" b="1" dirty="0"/>
              <a:t>разнообразной и сильной мотивации изучения учебных предметов.</a:t>
            </a:r>
          </a:p>
          <a:p>
            <a:pPr lvl="0"/>
            <a:r>
              <a:rPr lang="ru-RU" sz="3200" b="1" dirty="0" smtClean="0"/>
              <a:t>Активному </a:t>
            </a:r>
            <a:r>
              <a:rPr lang="ru-RU" sz="3200" b="1" dirty="0"/>
              <a:t>и </a:t>
            </a:r>
            <a:r>
              <a:rPr lang="ru-RU" sz="3200" b="1" dirty="0" smtClean="0"/>
              <a:t>быстрому возбуждению познавательного </a:t>
            </a:r>
            <a:r>
              <a:rPr lang="ru-RU" sz="3200" b="1" dirty="0"/>
              <a:t>интереса.</a:t>
            </a:r>
          </a:p>
          <a:p>
            <a:pPr lvl="0"/>
            <a:r>
              <a:rPr lang="ru-RU" sz="3200" b="1" dirty="0" smtClean="0"/>
              <a:t>Активизации </a:t>
            </a:r>
            <a:r>
              <a:rPr lang="ru-RU" sz="3200" b="1" dirty="0"/>
              <a:t>психических процессов учащихся (восприятия, внимания, запоминания, мышления).</a:t>
            </a:r>
          </a:p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Учебные игры и дискуссии способствуют: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01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16832"/>
            <a:ext cx="7380808" cy="4209331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b="1" dirty="0" smtClean="0"/>
              <a:t>Созданию </a:t>
            </a:r>
            <a:r>
              <a:rPr lang="ru-RU" sz="2800" b="1" dirty="0"/>
              <a:t>условий для развития творческой деятельности, не воспроизводящей образцы, шаблоны, а связанной с поиском собственных решений учебных проблем и вопросов.</a:t>
            </a:r>
          </a:p>
          <a:p>
            <a:pPr lvl="0"/>
            <a:r>
              <a:rPr lang="ru-RU" sz="2800" b="1" dirty="0" smtClean="0"/>
              <a:t>Реализации способностей и потенциальных возможностей учащихся, в том числе не находящих выхода в других видах учебной деятельности (актёрских, ораторских, организационных и др.).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Учебные игры и дискуссии способствуют: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8935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7552349" cy="50405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ru-RU" sz="2800" dirty="0"/>
          </a:p>
          <a:p>
            <a:pPr lvl="0"/>
            <a:r>
              <a:rPr lang="ru-RU" sz="2800" b="1" dirty="0" smtClean="0"/>
              <a:t>Развитию </a:t>
            </a:r>
            <a:r>
              <a:rPr lang="ru-RU" sz="2800" b="1" dirty="0"/>
              <a:t>умений и навыков межличностного общения, межличностной перцепции.</a:t>
            </a:r>
          </a:p>
          <a:p>
            <a:pPr lvl="0"/>
            <a:r>
              <a:rPr lang="ru-RU" sz="2800" b="1" dirty="0" smtClean="0"/>
              <a:t>Самореализации </a:t>
            </a:r>
            <a:r>
              <a:rPr lang="ru-RU" sz="2800" b="1" dirty="0"/>
              <a:t>учащихся в ходе учебных игр и дискуссий как на полигоне человеческой практики.</a:t>
            </a:r>
          </a:p>
          <a:p>
            <a:pPr lvl="0"/>
            <a:r>
              <a:rPr lang="ru-RU" sz="2800" b="1" dirty="0" smtClean="0"/>
              <a:t>Преодолению </a:t>
            </a:r>
            <a:r>
              <a:rPr lang="ru-RU" sz="2800" b="1" dirty="0"/>
              <a:t>различных трудностей, возникающих в других сферах жизнедеятельности (терапевтическая функция).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Учебные игры и дискуссии способствуют: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8707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337</TotalTime>
  <Words>1660</Words>
  <Application>Microsoft Office PowerPoint</Application>
  <PresentationFormat>Экран (4:3)</PresentationFormat>
  <Paragraphs>169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Волна</vt:lpstr>
      <vt:lpstr> Игры и дискуссии на  занятиях по основам философии</vt:lpstr>
      <vt:lpstr>План.</vt:lpstr>
      <vt:lpstr>Презентация PowerPoint</vt:lpstr>
      <vt:lpstr>Презентация PowerPoint</vt:lpstr>
      <vt:lpstr>Презентация PowerPoint</vt:lpstr>
      <vt:lpstr>Презентация PowerPoint</vt:lpstr>
      <vt:lpstr>Учебные игры и дискуссии способствуют: </vt:lpstr>
      <vt:lpstr>Учебные игры и дискуссии способствуют:</vt:lpstr>
      <vt:lpstr>Учебные игры и дискуссии способствуют:</vt:lpstr>
      <vt:lpstr>Классификация учебных игр.</vt:lpstr>
      <vt:lpstr>Классификация Кучерук И.В.</vt:lpstr>
      <vt:lpstr>Деловые игры</vt:lpstr>
      <vt:lpstr>Ролевые игры.</vt:lpstr>
      <vt:lpstr>Неролевые ретроспективные игры.</vt:lpstr>
      <vt:lpstr>Классификация учебных дискуссий.</vt:lpstr>
      <vt:lpstr>Учебные дискуссии.</vt:lpstr>
      <vt:lpstr>Учебные дискуссии по формам их проведения (Ерохина М.С.). </vt:lpstr>
      <vt:lpstr>Роль педагога в ходе учебной игры, учебной дискуссии.</vt:lpstr>
      <vt:lpstr>Этапы учебной игры.</vt:lpstr>
      <vt:lpstr>Этапы учебной дискуссии.</vt:lpstr>
      <vt:lpstr>Учебные игры на занятиях по основам философии.</vt:lpstr>
      <vt:lpstr>Учебные дискуссии на занятиях по основам философии.</vt:lpstr>
      <vt:lpstr>Презентация PowerPoint</vt:lpstr>
      <vt:lpstr>Варианты занятий по основам философии с использованием учебных игр и дискуссий.</vt:lpstr>
      <vt:lpstr>Презентация PowerPoint</vt:lpstr>
      <vt:lpstr>ПАМЯТКА УЧАСТНИКУ РОЛЕВОЙ ИГРЫ (Кучерук И.В.)</vt:lpstr>
      <vt:lpstr>ПАМЯТКА УЧАСТНИКУ ЛЮБОЙ ИСТОРИЧЕСКОЙ ИГРЫ</vt:lpstr>
      <vt:lpstr>КАРТОЧКА ОЦЕНКИ РЕЗУЛЬТАТИВНОСТИ ИГРЫ</vt:lpstr>
      <vt:lpstr>ПАМЯТКА УЧАСТНИКУ ДИСКУССИИ </vt:lpstr>
      <vt:lpstr>Правила ведения дискуссии</vt:lpstr>
      <vt:lpstr>Интернет ресурсы.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Ролевые игры и дискуссии на семинарах по основам философии</dc:title>
  <dc:creator>Елена</dc:creator>
  <cp:lastModifiedBy>Елена</cp:lastModifiedBy>
  <cp:revision>49</cp:revision>
  <dcterms:created xsi:type="dcterms:W3CDTF">2015-09-25T13:47:35Z</dcterms:created>
  <dcterms:modified xsi:type="dcterms:W3CDTF">2015-10-01T20:40:08Z</dcterms:modified>
</cp:coreProperties>
</file>