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8"/>
  </p:notesMasterIdLst>
  <p:sldIdLst>
    <p:sldId id="265" r:id="rId2"/>
    <p:sldId id="256" r:id="rId3"/>
    <p:sldId id="257" r:id="rId4"/>
    <p:sldId id="272" r:id="rId5"/>
    <p:sldId id="267" r:id="rId6"/>
    <p:sldId id="268" r:id="rId7"/>
    <p:sldId id="269" r:id="rId8"/>
    <p:sldId id="270" r:id="rId9"/>
    <p:sldId id="271" r:id="rId10"/>
    <p:sldId id="258" r:id="rId11"/>
    <p:sldId id="259" r:id="rId12"/>
    <p:sldId id="260" r:id="rId13"/>
    <p:sldId id="261" r:id="rId14"/>
    <p:sldId id="262" r:id="rId15"/>
    <p:sldId id="263" r:id="rId16"/>
    <p:sldId id="26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07F6B-30D4-4DAD-969E-CA356B6D5BDE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15D70-026A-4106-949E-DA9E8DB77B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15D70-026A-4106-949E-DA9E8DB77BF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95C7DD-86D5-4044-9B40-C447370811F8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5F75CD-E594-4424-8B34-0A3498EDA7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95C7DD-86D5-4044-9B40-C447370811F8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5F75CD-E594-4424-8B34-0A3498EDA7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95C7DD-86D5-4044-9B40-C447370811F8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5F75CD-E594-4424-8B34-0A3498EDA7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95C7DD-86D5-4044-9B40-C447370811F8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5F75CD-E594-4424-8B34-0A3498EDA7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95C7DD-86D5-4044-9B40-C447370811F8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5F75CD-E594-4424-8B34-0A3498EDA7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95C7DD-86D5-4044-9B40-C447370811F8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5F75CD-E594-4424-8B34-0A3498EDA7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95C7DD-86D5-4044-9B40-C447370811F8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5F75CD-E594-4424-8B34-0A3498EDA7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95C7DD-86D5-4044-9B40-C447370811F8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5F75CD-E594-4424-8B34-0A3498EDA7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95C7DD-86D5-4044-9B40-C447370811F8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5F75CD-E594-4424-8B34-0A3498EDA7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95C7DD-86D5-4044-9B40-C447370811F8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5F75CD-E594-4424-8B34-0A3498EDA7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95C7DD-86D5-4044-9B40-C447370811F8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5F75CD-E594-4424-8B34-0A3498EDA7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795C7DD-86D5-4044-9B40-C447370811F8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45F75CD-E594-4424-8B34-0A3498EDA7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183880" cy="821784"/>
          </a:xfrm>
        </p:spPr>
        <p:txBody>
          <a:bodyPr/>
          <a:lstStyle/>
          <a:p>
            <a:r>
              <a:rPr lang="ru-RU" dirty="0" smtClean="0"/>
              <a:t>           Море чувств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4400" dirty="0" smtClean="0"/>
              <a:t>Занятие внеурочной деятельности по курсу «Тропинки здоровья» в 1 классе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sz="3600" dirty="0" err="1" smtClean="0"/>
              <a:t>Назирова</a:t>
            </a:r>
            <a:r>
              <a:rPr lang="ru-RU" sz="3600" dirty="0" smtClean="0"/>
              <a:t> Ф.С., учитель 1 квалификационной категории начальных классов МБОУ «Гимназия № 90»</a:t>
            </a:r>
          </a:p>
          <a:p>
            <a:pPr>
              <a:buNone/>
            </a:pPr>
            <a:endParaRPr lang="ru-RU" sz="36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7239000" cy="7703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Цветок здоровья</a:t>
            </a:r>
            <a:endParaRPr lang="ru-RU" dirty="0"/>
          </a:p>
        </p:txBody>
      </p:sp>
      <p:pic>
        <p:nvPicPr>
          <p:cNvPr id="1026" name="Picture 2" descr="C:\Users\Учитель\Desktop\ромашка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204864"/>
            <a:ext cx="2808312" cy="3854546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102577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187896"/>
            <a:ext cx="184731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Какие чувства важные ?</a:t>
            </a:r>
            <a:endParaRPr lang="ru-RU" dirty="0"/>
          </a:p>
        </p:txBody>
      </p:sp>
      <p:pic>
        <p:nvPicPr>
          <p:cNvPr id="6" name="Содержимое 5" descr="E:\iCA5ZJPF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340768"/>
            <a:ext cx="223224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E:\iCADNTKC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340768"/>
            <a:ext cx="2016223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E:\iCAE2JSMU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340768"/>
            <a:ext cx="180020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E:\iCAH7OKA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3645024"/>
            <a:ext cx="194421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Учитель\Desktop\радость.gi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3429000"/>
            <a:ext cx="165618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Учитель\Desktop\печаль.gif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3573016"/>
            <a:ext cx="1616199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«Море волнуется раз …»</a:t>
            </a:r>
            <a:endParaRPr lang="ru-RU" dirty="0"/>
          </a:p>
        </p:txBody>
      </p:sp>
      <p:pic>
        <p:nvPicPr>
          <p:cNvPr id="4" name="Содержимое 3" descr="C:\Users\Учитель\Desktop\Море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03648" y="1484784"/>
            <a:ext cx="633670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.</a:t>
            </a:r>
            <a:r>
              <a:rPr lang="ru-RU" dirty="0"/>
              <a:t> </a:t>
            </a:r>
            <a:r>
              <a:rPr lang="ru-RU" b="1" dirty="0"/>
              <a:t>«Смех - это солнце», «Улыбка дарит здоровье».</a:t>
            </a:r>
            <a:endParaRPr lang="ru-RU" dirty="0"/>
          </a:p>
        </p:txBody>
      </p:sp>
      <p:pic>
        <p:nvPicPr>
          <p:cNvPr id="4" name="Содержимое 3" descr="C:\Users\Учитель\Desktop\улыбка.gif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760682" y="530225"/>
            <a:ext cx="3668673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«Если хочешь веселиться…»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DSCN0516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35696" y="692696"/>
            <a:ext cx="5939444" cy="4190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    «</a:t>
            </a:r>
            <a:r>
              <a:rPr lang="ru-RU" b="1" dirty="0"/>
              <a:t>Всем нам очень весело!»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4" name="Содержимое 3" descr="DSCN5950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25297" y="967826"/>
            <a:ext cx="5939444" cy="3312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</a:t>
            </a:r>
            <a:r>
              <a:rPr lang="ru-RU" dirty="0"/>
              <a:t>Пусть всегда у вас будет </a:t>
            </a:r>
            <a:r>
              <a:rPr lang="ru-RU" dirty="0" smtClean="0"/>
              <a:t>   радостное настроение  </a:t>
            </a:r>
            <a:endParaRPr lang="ru-RU" dirty="0"/>
          </a:p>
        </p:txBody>
      </p:sp>
      <p:pic>
        <p:nvPicPr>
          <p:cNvPr id="3074" name="Picture 2" descr="C:\Users\Учитель\Desktop\здоровье\здоровь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7718" y="805197"/>
            <a:ext cx="4842553" cy="363191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512168"/>
          </a:xfrm>
        </p:spPr>
        <p:txBody>
          <a:bodyPr>
            <a:normAutofit/>
          </a:bodyPr>
          <a:lstStyle/>
          <a:p>
            <a:r>
              <a:rPr lang="ru-RU" dirty="0" smtClean="0"/>
              <a:t>Доброе утро Солнцу и птицам…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Учитель\Desktop\солнце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429000"/>
            <a:ext cx="381642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Доброе утро всем!</a:t>
            </a:r>
            <a:endParaRPr lang="ru-RU" dirty="0"/>
          </a:p>
        </p:txBody>
      </p:sp>
      <p:pic>
        <p:nvPicPr>
          <p:cNvPr id="2050" name="Picture 2" descr="C:\Users\Учитель\Desktop\доброе утр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6887" y="836712"/>
            <a:ext cx="6171457" cy="4248472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 чего зависит наше здоровье?</a:t>
            </a:r>
            <a:endParaRPr lang="ru-RU" dirty="0"/>
          </a:p>
        </p:txBody>
      </p:sp>
      <p:pic>
        <p:nvPicPr>
          <p:cNvPr id="4098" name="Picture 2" descr="C:\Users\Учитель\Desktop\здоровье\от чег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196753"/>
            <a:ext cx="3960440" cy="297033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157192"/>
            <a:ext cx="8183880" cy="1080120"/>
          </a:xfrm>
        </p:spPr>
        <p:txBody>
          <a:bodyPr/>
          <a:lstStyle/>
          <a:p>
            <a:r>
              <a:rPr lang="ru-RU" dirty="0" smtClean="0"/>
              <a:t>   Физкультура и спорт</a:t>
            </a:r>
            <a:endParaRPr lang="ru-RU" dirty="0"/>
          </a:p>
        </p:txBody>
      </p:sp>
      <p:pic>
        <p:nvPicPr>
          <p:cNvPr id="4" name="Содержимое 3" descr="G:\DCIM\106___12\IMG_043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052736"/>
            <a:ext cx="547260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Режим дня</a:t>
            </a:r>
            <a:endParaRPr lang="ru-RU" dirty="0"/>
          </a:p>
        </p:txBody>
      </p:sp>
      <p:pic>
        <p:nvPicPr>
          <p:cNvPr id="26626" name="Picture 2" descr="C:\Users\Учитель\Desktop\школьник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51894" y="1185862"/>
            <a:ext cx="4286250" cy="287655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Чистота</a:t>
            </a:r>
            <a:endParaRPr lang="ru-RU" dirty="0"/>
          </a:p>
        </p:txBody>
      </p:sp>
      <p:pic>
        <p:nvPicPr>
          <p:cNvPr id="1026" name="Picture 2" descr="C:\Users\Учитель\Desktop\мойдодыр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9339" y="1909762"/>
            <a:ext cx="3785856" cy="274337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Правильное питание</a:t>
            </a:r>
            <a:endParaRPr lang="ru-RU" dirty="0"/>
          </a:p>
        </p:txBody>
      </p:sp>
      <p:pic>
        <p:nvPicPr>
          <p:cNvPr id="4" name="Содержимое 3" descr="G:\DCIM\106___12\IMG_0522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317331" y="1125768"/>
            <a:ext cx="4555375" cy="299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Хорошее настроение</a:t>
            </a:r>
            <a:endParaRPr lang="ru-RU" dirty="0"/>
          </a:p>
        </p:txBody>
      </p:sp>
      <p:pic>
        <p:nvPicPr>
          <p:cNvPr id="4" name="Picture 3" descr="C:\Users\Учитель\Desktop\доброе утр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689558" y="530225"/>
            <a:ext cx="3810921" cy="4187825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157</TotalTime>
  <Words>107</Words>
  <Application>Microsoft Office PowerPoint</Application>
  <PresentationFormat>Экран (4:3)</PresentationFormat>
  <Paragraphs>33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Аспект</vt:lpstr>
      <vt:lpstr>           Море чувств</vt:lpstr>
      <vt:lpstr>Доброе утро Солнцу и птицам…</vt:lpstr>
      <vt:lpstr>         Доброе утро всем!</vt:lpstr>
      <vt:lpstr>От чего зависит наше здоровье?</vt:lpstr>
      <vt:lpstr>   Физкультура и спорт</vt:lpstr>
      <vt:lpstr>           Режим дня</vt:lpstr>
      <vt:lpstr>              Чистота</vt:lpstr>
      <vt:lpstr>       Правильное питание</vt:lpstr>
      <vt:lpstr>   Хорошее настроение</vt:lpstr>
      <vt:lpstr>                 Цветок здоровья</vt:lpstr>
      <vt:lpstr>       Какие чувства важные ?</vt:lpstr>
      <vt:lpstr>    «Море волнуется раз …»</vt:lpstr>
      <vt:lpstr>. «Смех - это солнце», «Улыбка дарит здоровье».</vt:lpstr>
      <vt:lpstr>«Если хочешь веселиться…» </vt:lpstr>
      <vt:lpstr>    «Всем нам очень весело!»   </vt:lpstr>
      <vt:lpstr>      Пусть всегда у вас будет    радостное настроение 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Доброе утро Солнцу и птицам…</dc:title>
  <dc:creator>Учитель</dc:creator>
  <cp:lastModifiedBy>Учитель</cp:lastModifiedBy>
  <cp:revision>26</cp:revision>
  <dcterms:created xsi:type="dcterms:W3CDTF">2014-02-20T11:35:51Z</dcterms:created>
  <dcterms:modified xsi:type="dcterms:W3CDTF">2014-02-25T12:10:44Z</dcterms:modified>
</cp:coreProperties>
</file>