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67" r:id="rId4"/>
    <p:sldId id="269" r:id="rId5"/>
    <p:sldId id="262" r:id="rId6"/>
    <p:sldId id="266" r:id="rId7"/>
    <p:sldId id="259" r:id="rId8"/>
    <p:sldId id="261" r:id="rId9"/>
    <p:sldId id="263" r:id="rId10"/>
    <p:sldId id="264" r:id="rId11"/>
    <p:sldId id="265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48" y="4357694"/>
            <a:ext cx="4857752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</a:pP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Выполнила:</a:t>
            </a:r>
          </a:p>
          <a:p>
            <a:pPr>
              <a:lnSpc>
                <a:spcPct val="60000"/>
              </a:lnSpc>
            </a:pPr>
            <a:endParaRPr lang="ru-RU" sz="2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Хохлова Татьяна Геннадьевна,</a:t>
            </a:r>
          </a:p>
          <a:p>
            <a:pPr>
              <a:lnSpc>
                <a:spcPct val="6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воспитатель МБДОУ детского сада комбинированного</a:t>
            </a:r>
          </a:p>
          <a:p>
            <a:pPr>
              <a:lnSpc>
                <a:spcPct val="6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вида №36«Аленький цветочек»,</a:t>
            </a:r>
          </a:p>
          <a:p>
            <a:pPr>
              <a:lnSpc>
                <a:spcPct val="6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педагогический стаж 26 лет,</a:t>
            </a:r>
          </a:p>
          <a:p>
            <a:pPr>
              <a:lnSpc>
                <a:spcPct val="6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высшая кв. категория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5918" y="6286520"/>
            <a:ext cx="6053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городской округ г. Выкса, Нижегородская область, 20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357166"/>
            <a:ext cx="70009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ТЕМА: 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«ИНДИВИДУАЛЬНЫЙ ОБРАЗОВАТЕЛЬНЫЙ МАРШРУТ,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СРЕДСТВО РЕАЛИЗАЦИИ 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ЛИЧНОСТНОГО ПОТЕНЦИАЛА РЕБЁНКА.»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571612"/>
            <a:ext cx="892971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Индивидуальный образовательный маршрут –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персональный путь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реализации личностного потенциала ребенка (воспитанника) в образовании и обучении.   </a:t>
            </a: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642918"/>
            <a:ext cx="464347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3600" b="1" i="0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ВЫВОД: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472" y="642918"/>
            <a:ext cx="8001024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Список литературы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Федина Н.В. Федеральный государственный образовательный стандарт дошкольного образования в Российской Федерации// Образование старших дошкольников в преемственности с начальной школой как стратегическое направление развития образования России: Сборник материалов Всероссийской научно-практической конференции, 4-5 июня 2008 года, Москва/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Сост.Н.А.Песняева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– М.: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АПКиПРО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2008.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Индивидуализация образования: правильный старт: учебно-методическое пособие для работников дошкольных образовательных учреждений/Л.В.Свирская. – М.: Обруч, 2011.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Ильясова О.А. Выбор образовательных маршрутов в педагогической практике ДОУ. Интернет-ресурсы.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Ньюкомб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Н. Развитие личности ребенка. СПб.: Питер, 2002.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Рофаль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Н.А.. Проектирование индивидуального образовательного маршрута ребенка. Старший воспитатель. 2009.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Целитан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С.В. Выстраивание индивидуального образовательного маршрута, как педагогическая поддержка личностного самоопределения воспитанника. Интернет-ресурсы.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57356" y="1357298"/>
            <a:ext cx="550072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а с и б о 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и м а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и е!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1604" y="285728"/>
            <a:ext cx="470610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14282" y="1661992"/>
            <a:ext cx="87154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Индивидуальный образовательный маршрут (ИОМ) -  это целенаправленно проектируемая дифференцированная образовательная программа (С.В. Воробьёва, Н.А.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Лабунская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А.П.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Тряпицына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Ю.Ф. Тимофеева и др.). Индивидуальный образовательный маршрут определяется образовательными потребностями, индивидуальными способностями и возможностями воспитанника (уровень готовности к освоению программы).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1428736"/>
            <a:ext cx="85725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принцип опоры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обучаемость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ребёнка;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принцип соотнесения уровня актуального развития и зоны ближайшего развития;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принцип соблюдения интересов ребёнка;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принцип тесного взаимодействия и согласованности работы «команды» специалистов, в ходе изучения уровня развития ребёнка;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принцип непрерывности, когда реб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ё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нку гарантировано непрерывное сопровождение на всех этапах помощи в решении проблемы;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принцип отказа от усредненного нормирования;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принцип опоры на детскую субкультуру.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1802" y="285728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Принципы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285728"/>
            <a:ext cx="8643998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оздание в детском саду условий, способствующих позитивной социализации дошкольника, его социально – личностного развития, которое неразрывно связано с общими процессами интеллектуального, эмоционального, эстетического, физического и других видов развития личности ребёнка.  </a:t>
            </a:r>
            <a:endParaRPr kumimoji="0" lang="ru-RU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Создать благоприятную предметно-развивающую среду для развития ребёнка;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Организовать единую систему работы администрации, педагогических сотрудников, медицинского персонала ДОО и родителей по развитию ребёнка;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Совершенствовать стиль общения педагога с ребёнком: придерживаться психологически-корректного стиля общения, добиваться уважения и доверия воспитанника;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Создать условия для развития положительного отношения ребёнка к себе, другим людям, окружающему миру, коммуникативной и социальной компетентности детей;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Формировать у ребёнка чувство собственного достоинства, осознания своих прав и свобод.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571480"/>
            <a:ext cx="892971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ИОМ разрабатывается:</a:t>
            </a:r>
            <a:endParaRPr kumimoji="0" lang="ru-RU" sz="36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детей, не усваивающих основную общеобразовательную программу дошкольного образования;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детей, с ограниченными возможностями здоровья, детей-инвалидов.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одарённых детей.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ента лицом вверх 1"/>
          <p:cNvSpPr/>
          <p:nvPr/>
        </p:nvSpPr>
        <p:spPr>
          <a:xfrm>
            <a:off x="2214546" y="357166"/>
            <a:ext cx="4500594" cy="1541342"/>
          </a:xfrm>
          <a:prstGeom prst="ribbon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Участники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составленияИОМ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5214950"/>
            <a:ext cx="2000264" cy="9286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Старший воспитатель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868" y="5286388"/>
            <a:ext cx="2000264" cy="9286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Педагог- психолог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58" y="3500438"/>
            <a:ext cx="2000264" cy="9286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643702" y="5214950"/>
            <a:ext cx="2000264" cy="9286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- логопед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643702" y="3714752"/>
            <a:ext cx="2000264" cy="9286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- дефектолог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>
            <a:stCxn id="2" idx="2"/>
            <a:endCxn id="10" idx="0"/>
          </p:cNvCxnSpPr>
          <p:nvPr/>
        </p:nvCxnSpPr>
        <p:spPr>
          <a:xfrm rot="5400000">
            <a:off x="1981654" y="1017249"/>
            <a:ext cx="1858826" cy="310755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2" idx="2"/>
            <a:endCxn id="8" idx="3"/>
          </p:cNvCxnSpPr>
          <p:nvPr/>
        </p:nvCxnSpPr>
        <p:spPr>
          <a:xfrm rot="5400000">
            <a:off x="1392291" y="2606744"/>
            <a:ext cx="4037685" cy="21074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" idx="2"/>
            <a:endCxn id="9" idx="0"/>
          </p:cNvCxnSpPr>
          <p:nvPr/>
        </p:nvCxnSpPr>
        <p:spPr>
          <a:xfrm rot="16200000" flipH="1">
            <a:off x="2696033" y="3410421"/>
            <a:ext cx="3644776" cy="107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3518290" y="2482447"/>
            <a:ext cx="3964809" cy="21431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" idx="2"/>
            <a:endCxn id="12" idx="0"/>
          </p:cNvCxnSpPr>
          <p:nvPr/>
        </p:nvCxnSpPr>
        <p:spPr>
          <a:xfrm rot="16200000" flipH="1">
            <a:off x="5017768" y="1088686"/>
            <a:ext cx="2073140" cy="317899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85720" y="1571612"/>
            <a:ext cx="8715436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Беседы, наблюдения, игры, занятия, упражнения;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Взаимодействие с родителями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857232"/>
            <a:ext cx="8286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Методы   по выявлению трудностей в освоении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ооп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мбдоу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214290"/>
            <a:ext cx="8929718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 конструирования </a:t>
            </a:r>
            <a:r>
              <a:rPr kumimoji="0" lang="ru-RU" sz="3600" b="1" i="0" strike="noStrike" cap="all" normalizeH="0" baseline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иом</a:t>
            </a:r>
            <a:endParaRPr kumimoji="0" lang="ru-RU" sz="3600" b="1" i="0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1.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 наблюдения.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2. Диагностический этап.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3. Этап конструирования.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4. Этап реализации.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5. Этап итоговой диагностики.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285860"/>
            <a:ext cx="87154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целевой (постановка целей, определение задач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образовательной работы);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содержательный (отбор содержания программного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материала на основе образовательных программ,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реализуемой в ДОУ);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технологический (определение используемых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педагогических технологий, методов, методик, систем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обучения и воспитания с учетом индивидуальных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особенностей ребенка);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диагностический (определение системы диагностического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сопровождения);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результативный (формулируются ожидаемые результаты,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сроки их достижения и критерии оценки эффективности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реализуемых мероприятий).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3042" y="285728"/>
            <a:ext cx="4355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Структура  ИОМ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597</Words>
  <PresentationFormat>Экран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77</cp:revision>
  <dcterms:modified xsi:type="dcterms:W3CDTF">2015-12-06T10:53:37Z</dcterms:modified>
</cp:coreProperties>
</file>