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000924" cy="2028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42148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9E94-5E28-40D1-8469-8AE61AD5C823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9174-77C3-484D-9141-016B1D67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5967-5991-4EF7-996E-E783067BB557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37B3-0244-4CA2-9772-EB126F4B4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3F74-0E5E-47CB-97D4-CD0B6E0829E6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AE47-8978-40A1-8C1D-9973DAF46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D73C-BA76-4FD8-A573-F76EBEE6C15F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A73A-BB5B-4063-8F15-738CFABE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EE9C-EA3F-4D61-BE1A-1249D4AF93DC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F2C8-4515-475A-ACC5-676D8DCC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4E05-2A4D-43B3-9BDF-B754E8B4CB64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59E0-675F-4EFD-A93B-1A94E55DC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1408-ADA2-4F68-8075-94A74CDF2272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EF4A-FCCD-4071-B976-CC4CF147C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7F80-D724-4C05-89B5-0ABCCA5D918E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BB16-C412-4860-9233-7F02C381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26B2-F408-4FCF-8314-646F80FF3EBE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CB18-51F6-4274-9FF1-FE7772A74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26CE-B7D0-4AB0-AE4A-0CA0707A3A36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EC85-1B1B-4DB4-96D1-19B78282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BD75-6538-4127-AEAA-EC6835EB7679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730D-F555-44D2-8A7B-56893762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0691C-65C2-4D09-86E0-0DB5500B6C1A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6B3B7-6528-4FCC-80D4-DEC577F59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obschestvoznanie/6274-pravila-povedeniya-v-shkole.html" TargetMode="External"/><Relationship Id="rId2" Type="http://schemas.openxmlformats.org/officeDocument/2006/relationships/hyperlink" Target="http://content.foto.mail.ru/bk/u1177/_blogs/i-110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cle.pickens.k12.sc.us/images/announcement/142542-2081126-857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7000875" cy="202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Школьные правила </a:t>
            </a:r>
            <a:br>
              <a:rPr lang="ru-RU" sz="5400" dirty="0" smtClean="0"/>
            </a:br>
            <a:r>
              <a:rPr lang="ru-RU" sz="5400" dirty="0" smtClean="0"/>
              <a:t>в стихах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857375" y="1600200"/>
            <a:ext cx="6829425" cy="4757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2"/>
              </a:rPr>
              <a:t>http://content.foto.mail.ru/bk/u1177/_blogs/i-1108.jpg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3"/>
              </a:rPr>
              <a:t>http://prezentacii.com/obschestvoznanie/6274-pravila-povedeniya-v-shkole.html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u="sng" smtClean="0">
                <a:latin typeface="Arial" charset="0"/>
                <a:cs typeface="Arial" charset="0"/>
                <a:hlinkClick r:id="rId4"/>
              </a:rPr>
              <a:t>http://cle.pickens.k12.sc.us/images/announcement/142542-2081126-857.gif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2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28750"/>
            <a:ext cx="14287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 УРОК ВСЕГДА ПРИХОДЯТ ВОВРЕМЯ!</a:t>
            </a:r>
            <a:endParaRPr lang="ru-RU" dirty="0"/>
          </a:p>
        </p:txBody>
      </p:sp>
      <p:pic>
        <p:nvPicPr>
          <p:cNvPr id="4099" name="Picture 4" descr="C:\Users\Светла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57338"/>
            <a:ext cx="44815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 УРОКАХ, ЕСЛИ ХОЧЕШЬ ОТВЕТИТЬ,  ПОДНИМАЮТ РУКУ, А НЕ КРИЧАТ С МЕСТА</a:t>
            </a:r>
            <a:endParaRPr lang="ru-RU" dirty="0"/>
          </a:p>
        </p:txBody>
      </p:sp>
      <p:pic>
        <p:nvPicPr>
          <p:cNvPr id="29698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39887"/>
            <a:ext cx="4680520" cy="461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НА УРОКАХ НЕ РАЗГОВАРИВАЮТ С ДРУГИМИ УЧЕНИКАМИ, НЕ СМЕЮТСЯ И НЕ МЕШАЮТ ЗАНИМАТЬСЯ ВСЕМУ КЛАССУ</a:t>
            </a:r>
            <a:endParaRPr lang="ru-RU" dirty="0"/>
          </a:p>
        </p:txBody>
      </p:sp>
      <p:pic>
        <p:nvPicPr>
          <p:cNvPr id="30723" name="Picture 3" descr="C:\Users\Светлан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48005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 УРОКЕ НЕ ЗАНИМАЮТСЯ ПОСТОРОННИМИ ДЕЛАМИ!</a:t>
            </a:r>
            <a:endParaRPr lang="ru-RU" dirty="0"/>
          </a:p>
        </p:txBody>
      </p:sp>
      <p:pic>
        <p:nvPicPr>
          <p:cNvPr id="31746" name="Picture 2" descr="C:\Users\Светлана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586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 УРОКАХ ВНИМАТЕЛЬНО, НЕ ОТВЛЕКАЯСЬ, СЛУШАЮТ УЧИТЕЛЯ!</a:t>
            </a:r>
            <a:endParaRPr lang="ru-RU" dirty="0"/>
          </a:p>
        </p:txBody>
      </p:sp>
      <p:pic>
        <p:nvPicPr>
          <p:cNvPr id="32770" name="Picture 2" descr="C:\Users\Светлана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18457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НА ПЕРЕМЕНАХ НЕ БЕГАЮТ, РАСТАЛКИВАЯ ВСЕХ ЛОКТЯМИ, И НЕ КРИЧАТ ГРОМКО</a:t>
            </a:r>
            <a:endParaRPr lang="ru-RU" sz="3600" dirty="0"/>
          </a:p>
        </p:txBody>
      </p:sp>
      <p:pic>
        <p:nvPicPr>
          <p:cNvPr id="33794" name="Picture 2" descr="C:\Users\Светлана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2484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3" descr="C:\Users\Светлана\Desktop\1373581062_school_accessories_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5389563"/>
            <a:ext cx="17748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 СТОЛОВОЙ СЛЕДУЕТ ВЕСТИ СЕБЯ ТАК ЖЕ, КАК В ГОСТЯХ!</a:t>
            </a:r>
            <a:endParaRPr lang="ru-RU" dirty="0"/>
          </a:p>
        </p:txBody>
      </p:sp>
      <p:pic>
        <p:nvPicPr>
          <p:cNvPr id="34818" name="Picture 2" descr="C:\Users\Светлана\Desktop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1748078"/>
            <a:ext cx="6491684" cy="470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s1.pic4you.ru/allimage/y2012/12-09/12216/2798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060575"/>
            <a:ext cx="532765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ОКАЖЕМ ШКОЛЕ УВАЖЕНИЕ СВОИМ ПРИМЕРНЫМ ПОВЕДЕНИЕМ!	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ШКО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</Template>
  <TotalTime>53</TotalTime>
  <Words>101</Words>
  <Application>Microsoft Office PowerPoint</Application>
  <PresentationFormat>Экран (4:3)</PresentationFormat>
  <Paragraphs>18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ШКОЛЬНАЯ</vt:lpstr>
      <vt:lpstr>Школьные правила  в стихах</vt:lpstr>
      <vt:lpstr>НА УРОК ВСЕГДА ПРИХОДЯТ ВОВРЕМЯ!</vt:lpstr>
      <vt:lpstr>НА УРОКАХ, ЕСЛИ ХОЧЕШЬ ОТВЕТИТЬ,  ПОДНИМАЮТ РУКУ, А НЕ КРИЧАТ С МЕСТА</vt:lpstr>
      <vt:lpstr>НА УРОКАХ НЕ РАЗГОВАРИВАЮТ С ДРУГИМИ УЧЕНИКАМИ, НЕ СМЕЮТСЯ И НЕ МЕШАЮТ ЗАНИМАТЬСЯ ВСЕМУ КЛАССУ</vt:lpstr>
      <vt:lpstr>НА УРОКЕ НЕ ЗАНИМАЮТСЯ ПОСТОРОННИМИ ДЕЛАМИ!</vt:lpstr>
      <vt:lpstr>НА УРОКАХ ВНИМАТЕЛЬНО, НЕ ОТВЛЕКАЯСЬ, СЛУШАЮТ УЧИТЕЛЯ!</vt:lpstr>
      <vt:lpstr>НА ПЕРЕМЕНАХ НЕ БЕГАЮТ, РАСТАЛКИВАЯ ВСЕХ ЛОКТЯМИ, И НЕ КРИЧАТ ГРОМКО</vt:lpstr>
      <vt:lpstr>В СТОЛОВОЙ СЛЕДУЕТ ВЕСТИ СЕБЯ ТАК ЖЕ, КАК В ГОСТЯХ!</vt:lpstr>
      <vt:lpstr>ОКАЖЕМ ШКОЛЕ УВАЖЕНИЕ СВОИМ ПРИМЕРНЫМ ПОВЕДЕНИЕМ!   </vt:lpstr>
      <vt:lpstr>Источники: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20</cp:revision>
  <dcterms:created xsi:type="dcterms:W3CDTF">2011-07-29T05:54:40Z</dcterms:created>
  <dcterms:modified xsi:type="dcterms:W3CDTF">2014-04-25T16:39:24Z</dcterms:modified>
</cp:coreProperties>
</file>